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1.xml" ContentType="application/vnd.openxmlformats-officedocument.themeOverride+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ink/ink22.xml" ContentType="application/inkml+xml"/>
  <Override PartName="/ppt/ink/ink23.xml" ContentType="application/inkml+xml"/>
  <Override PartName="/ppt/notesSlides/notesSlide4.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ink/ink24.xml" ContentType="application/inkml+xml"/>
  <Override PartName="/ppt/ink/ink25.xml" ContentType="application/inkml+xml"/>
  <Override PartName="/ppt/ink/ink26.xml" ContentType="application/inkml+xml"/>
  <Override PartName="/ppt/ink/ink27.xml" ContentType="application/inkml+xml"/>
  <Override PartName="/ppt/ink/ink28.xml" ContentType="application/inkml+xml"/>
  <Override PartName="/ppt/notesSlides/notesSlide5.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theme/themeOverride2.xml" ContentType="application/vnd.openxmlformats-officedocument.themeOverride+xml"/>
  <Override PartName="/ppt/ink/ink29.xml" ContentType="application/inkml+xml"/>
  <Override PartName="/ppt/ink/ink30.xml" ContentType="application/inkml+xml"/>
  <Override PartName="/ppt/ink/ink31.xml" ContentType="application/inkml+xml"/>
  <Override PartName="/ppt/ink/ink32.xml" ContentType="application/inkml+xml"/>
  <Override PartName="/ppt/ink/ink33.xml" ContentType="application/inkml+xml"/>
  <Override PartName="/ppt/ink/ink34.xml" ContentType="application/inkml+xml"/>
  <Override PartName="/ppt/notesSlides/notesSlide6.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drawings/drawing1.xml" ContentType="application/vnd.openxmlformats-officedocument.drawingml.chartshapes+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drawings/drawing2.xml" ContentType="application/vnd.openxmlformats-officedocument.drawingml.chartshapes+xml"/>
  <Override PartName="/ppt/ink/ink35.xml" ContentType="application/inkml+xml"/>
  <Override PartName="/ppt/ink/ink36.xml" ContentType="application/inkml+xml"/>
  <Override PartName="/ppt/ink/ink37.xml" ContentType="application/inkml+xml"/>
  <Override PartName="/ppt/ink/ink38.xml" ContentType="application/inkml+xml"/>
  <Override PartName="/ppt/ink/ink39.xml" ContentType="application/inkml+xml"/>
  <Override PartName="/ppt/ink/ink40.xml" ContentType="application/inkml+xml"/>
  <Override PartName="/ppt/ink/ink41.xml" ContentType="application/inkml+xml"/>
  <Override PartName="/ppt/ink/ink42.xml" ContentType="application/inkml+xml"/>
  <Override PartName="/ppt/ink/ink43.xml" ContentType="application/inkml+xml"/>
  <Override PartName="/ppt/ink/ink44.xml" ContentType="application/inkml+xml"/>
  <Override PartName="/ppt/ink/ink45.xml" ContentType="application/inkml+xml"/>
  <Override PartName="/ppt/ink/ink46.xml" ContentType="application/inkml+xml"/>
  <Override PartName="/ppt/notesSlides/notesSlide7.xml" ContentType="application/vnd.openxmlformats-officedocument.presentationml.notesSl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drawings/drawing3.xml" ContentType="application/vnd.openxmlformats-officedocument.drawingml.chartshapes+xml"/>
  <Override PartName="/ppt/ink/ink47.xml" ContentType="application/inkml+xml"/>
  <Override PartName="/ppt/ink/ink48.xml" ContentType="application/inkml+xml"/>
  <Override PartName="/ppt/ink/ink49.xml" ContentType="application/inkml+xml"/>
  <Override PartName="/ppt/ink/ink50.xml" ContentType="application/inkml+xml"/>
  <Override PartName="/ppt/ink/ink51.xml" ContentType="application/inkml+xml"/>
  <Override PartName="/ppt/ink/ink52.xml" ContentType="application/inkml+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 id="2147483696" r:id="rId2"/>
  </p:sldMasterIdLst>
  <p:notesMasterIdLst>
    <p:notesMasterId r:id="rId19"/>
  </p:notesMasterIdLst>
  <p:sldIdLst>
    <p:sldId id="256" r:id="rId3"/>
    <p:sldId id="258" r:id="rId4"/>
    <p:sldId id="259" r:id="rId5"/>
    <p:sldId id="261" r:id="rId6"/>
    <p:sldId id="262" r:id="rId7"/>
    <p:sldId id="269" r:id="rId8"/>
    <p:sldId id="268" r:id="rId9"/>
    <p:sldId id="270" r:id="rId10"/>
    <p:sldId id="263" r:id="rId11"/>
    <p:sldId id="264" r:id="rId12"/>
    <p:sldId id="271" r:id="rId13"/>
    <p:sldId id="265" r:id="rId14"/>
    <p:sldId id="272" r:id="rId15"/>
    <p:sldId id="266" r:id="rId16"/>
    <p:sldId id="273" r:id="rId17"/>
    <p:sldId id="267"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淡色スタイル 1 - アクセント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3296810-A885-4BE3-A3E7-6D5BEEA58F35}" styleName="中間スタイル 2 - アクセント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F5AB1C69-6EDB-4FF4-983F-18BD219EF322}" styleName="中間スタイル 2 - アクセント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中間スタイル 2 - アクセント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263" autoAdjust="0"/>
    <p:restoredTop sz="90278" autoAdjust="0"/>
  </p:normalViewPr>
  <p:slideViewPr>
    <p:cSldViewPr snapToGrid="0">
      <p:cViewPr varScale="1">
        <p:scale>
          <a:sx n="55" d="100"/>
          <a:sy n="55" d="100"/>
        </p:scale>
        <p:origin x="115" y="5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package" Target="../embeddings/Microsoft_Excel_Worksheet1.xlsx"/></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package" Target="../embeddings/Microsoft_Excel_Worksheet3.xlsx"/></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 Id="rId4" Type="http://schemas.openxmlformats.org/officeDocument/2006/relationships/chartUserShapes" Target="../drawings/drawing1.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 Id="rId4" Type="http://schemas.openxmlformats.org/officeDocument/2006/relationships/chartUserShapes" Target="../drawings/drawing2.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7.xml"/><Relationship Id="rId1" Type="http://schemas.microsoft.com/office/2011/relationships/chartStyle" Target="style7.xml"/><Relationship Id="rId4" Type="http://schemas.openxmlformats.org/officeDocument/2006/relationships/chartUserShapes" Target="../drawings/drawing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zh-TW" altLang="en-US" dirty="0"/>
              <a:t>交通費</a:t>
            </a:r>
            <a:r>
              <a:rPr lang="ja-JP" altLang="en-US" dirty="0"/>
              <a:t>支給率</a:t>
            </a:r>
            <a:endParaRPr lang="zh-TW" altLang="en-US" dirty="0"/>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barChart>
        <c:barDir val="col"/>
        <c:grouping val="clustered"/>
        <c:varyColors val="0"/>
        <c:ser>
          <c:idx val="0"/>
          <c:order val="0"/>
          <c:tx>
            <c:strRef>
              <c:f>交通費!$F$3</c:f>
              <c:strCache>
                <c:ptCount val="1"/>
                <c:pt idx="0">
                  <c:v>交通費支給率</c:v>
                </c:pt>
              </c:strCache>
            </c:strRef>
          </c:tx>
          <c:spPr>
            <a:solidFill>
              <a:schemeClr val="accent1"/>
            </a:solidFill>
            <a:ln>
              <a:noFill/>
            </a:ln>
            <a:effectLst/>
          </c:spPr>
          <c:invertIfNegative val="0"/>
          <c:cat>
            <c:strRef>
              <c:f>交通費!$E$4:$E$16</c:f>
              <c:strCache>
                <c:ptCount val="13"/>
                <c:pt idx="0">
                  <c:v>プログラマー</c:v>
                </c:pt>
                <c:pt idx="1">
                  <c:v>警備スタッフ</c:v>
                </c:pt>
                <c:pt idx="2">
                  <c:v>パチンコ</c:v>
                </c:pt>
                <c:pt idx="3">
                  <c:v>接客・販売</c:v>
                </c:pt>
                <c:pt idx="4">
                  <c:v>飲食</c:v>
                </c:pt>
                <c:pt idx="5">
                  <c:v>ドライバー</c:v>
                </c:pt>
                <c:pt idx="6">
                  <c:v>その他</c:v>
                </c:pt>
                <c:pt idx="7">
                  <c:v>ティッシュ配り</c:v>
                </c:pt>
                <c:pt idx="8">
                  <c:v>アパレル</c:v>
                </c:pt>
                <c:pt idx="9">
                  <c:v>力仕事</c:v>
                </c:pt>
                <c:pt idx="10">
                  <c:v>ナイトワーク</c:v>
                </c:pt>
                <c:pt idx="11">
                  <c:v>データ入力</c:v>
                </c:pt>
                <c:pt idx="12">
                  <c:v>企画</c:v>
                </c:pt>
              </c:strCache>
            </c:strRef>
          </c:cat>
          <c:val>
            <c:numRef>
              <c:f>交通費!$F$4:$F$16</c:f>
              <c:numCache>
                <c:formatCode>General</c:formatCode>
                <c:ptCount val="13"/>
                <c:pt idx="0">
                  <c:v>1</c:v>
                </c:pt>
                <c:pt idx="1">
                  <c:v>0.97826086956521741</c:v>
                </c:pt>
                <c:pt idx="2">
                  <c:v>0.97709923664122134</c:v>
                </c:pt>
                <c:pt idx="3">
                  <c:v>0.9624920534011443</c:v>
                </c:pt>
                <c:pt idx="4">
                  <c:v>0.95634422110552764</c:v>
                </c:pt>
                <c:pt idx="5">
                  <c:v>0.93827160493827155</c:v>
                </c:pt>
                <c:pt idx="6">
                  <c:v>0.86084507042253522</c:v>
                </c:pt>
                <c:pt idx="7">
                  <c:v>0.8571428571428571</c:v>
                </c:pt>
                <c:pt idx="8">
                  <c:v>0.81499999999999995</c:v>
                </c:pt>
                <c:pt idx="9">
                  <c:v>0.81191806331471139</c:v>
                </c:pt>
                <c:pt idx="10">
                  <c:v>0.45147679324894513</c:v>
                </c:pt>
                <c:pt idx="11">
                  <c:v>0.29916897506925205</c:v>
                </c:pt>
                <c:pt idx="12">
                  <c:v>0.21397379912663755</c:v>
                </c:pt>
              </c:numCache>
            </c:numRef>
          </c:val>
          <c:extLst>
            <c:ext xmlns:c16="http://schemas.microsoft.com/office/drawing/2014/chart" uri="{C3380CC4-5D6E-409C-BE32-E72D297353CC}">
              <c16:uniqueId val="{00000000-AAB6-4E36-BEA9-B7D76FF3FD0C}"/>
            </c:ext>
          </c:extLst>
        </c:ser>
        <c:dLbls>
          <c:showLegendKey val="0"/>
          <c:showVal val="0"/>
          <c:showCatName val="0"/>
          <c:showSerName val="0"/>
          <c:showPercent val="0"/>
          <c:showBubbleSize val="0"/>
        </c:dLbls>
        <c:gapWidth val="219"/>
        <c:overlap val="-27"/>
        <c:axId val="641393120"/>
        <c:axId val="641390496"/>
      </c:barChart>
      <c:catAx>
        <c:axId val="6413931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641390496"/>
        <c:crosses val="autoZero"/>
        <c:auto val="1"/>
        <c:lblAlgn val="ctr"/>
        <c:lblOffset val="100"/>
        <c:noMultiLvlLbl val="0"/>
      </c:catAx>
      <c:valAx>
        <c:axId val="64139049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64139312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ja-JP"/>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ja-JP" altLang="en-US"/>
              <a:t>週の最低出勤日数</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barChart>
        <c:barDir val="col"/>
        <c:grouping val="percentStacked"/>
        <c:varyColors val="0"/>
        <c:ser>
          <c:idx val="0"/>
          <c:order val="0"/>
          <c:tx>
            <c:strRef>
              <c:f>最低出勤日数!$B$2</c:f>
              <c:strCache>
                <c:ptCount val="1"/>
                <c:pt idx="0">
                  <c:v>2.5</c:v>
                </c:pt>
              </c:strCache>
            </c:strRef>
          </c:tx>
          <c:spPr>
            <a:solidFill>
              <a:schemeClr val="accent1"/>
            </a:solidFill>
            <a:ln>
              <a:noFill/>
            </a:ln>
            <a:effectLst/>
          </c:spPr>
          <c:invertIfNegative val="0"/>
          <c:cat>
            <c:strRef>
              <c:f>最低出勤日数!$A$3:$A$15</c:f>
              <c:strCache>
                <c:ptCount val="13"/>
                <c:pt idx="0">
                  <c:v>ナイトワーク</c:v>
                </c:pt>
                <c:pt idx="1">
                  <c:v>警備スタッフ</c:v>
                </c:pt>
                <c:pt idx="2">
                  <c:v>ティッシュ配り</c:v>
                </c:pt>
                <c:pt idx="3">
                  <c:v>飲食</c:v>
                </c:pt>
                <c:pt idx="4">
                  <c:v>力仕事</c:v>
                </c:pt>
                <c:pt idx="5">
                  <c:v>ドライバー</c:v>
                </c:pt>
                <c:pt idx="6">
                  <c:v>パチンコ</c:v>
                </c:pt>
                <c:pt idx="7">
                  <c:v>接客・販売</c:v>
                </c:pt>
                <c:pt idx="8">
                  <c:v>その他</c:v>
                </c:pt>
                <c:pt idx="9">
                  <c:v>アパレル</c:v>
                </c:pt>
                <c:pt idx="10">
                  <c:v>プログラマー</c:v>
                </c:pt>
                <c:pt idx="11">
                  <c:v>データ入力</c:v>
                </c:pt>
                <c:pt idx="12">
                  <c:v>企画</c:v>
                </c:pt>
              </c:strCache>
            </c:strRef>
          </c:cat>
          <c:val>
            <c:numRef>
              <c:f>最低出勤日数!$B$3:$B$15</c:f>
              <c:numCache>
                <c:formatCode>General</c:formatCode>
                <c:ptCount val="13"/>
                <c:pt idx="0">
                  <c:v>5.0632999999999997E-2</c:v>
                </c:pt>
                <c:pt idx="1">
                  <c:v>8.6957000000000007E-2</c:v>
                </c:pt>
                <c:pt idx="2">
                  <c:v>0.114286</c:v>
                </c:pt>
                <c:pt idx="3">
                  <c:v>0.39101799999999998</c:v>
                </c:pt>
                <c:pt idx="4">
                  <c:v>0.18435799999999999</c:v>
                </c:pt>
                <c:pt idx="5">
                  <c:v>0.60493799999999998</c:v>
                </c:pt>
                <c:pt idx="6">
                  <c:v>0.50381699999999996</c:v>
                </c:pt>
                <c:pt idx="7">
                  <c:v>0.50921799999999995</c:v>
                </c:pt>
                <c:pt idx="8">
                  <c:v>0.42535200000000001</c:v>
                </c:pt>
                <c:pt idx="9">
                  <c:v>0.33374999999999999</c:v>
                </c:pt>
                <c:pt idx="10">
                  <c:v>0.33333299999999999</c:v>
                </c:pt>
                <c:pt idx="11">
                  <c:v>0.17847199999999999</c:v>
                </c:pt>
                <c:pt idx="12">
                  <c:v>6.9869000000000001E-2</c:v>
                </c:pt>
              </c:numCache>
            </c:numRef>
          </c:val>
          <c:extLst>
            <c:ext xmlns:c16="http://schemas.microsoft.com/office/drawing/2014/chart" uri="{C3380CC4-5D6E-409C-BE32-E72D297353CC}">
              <c16:uniqueId val="{00000000-3F4E-4971-A1F6-F79C845C8487}"/>
            </c:ext>
          </c:extLst>
        </c:ser>
        <c:ser>
          <c:idx val="1"/>
          <c:order val="1"/>
          <c:tx>
            <c:strRef>
              <c:f>最低出勤日数!$C$2</c:f>
              <c:strCache>
                <c:ptCount val="1"/>
                <c:pt idx="0">
                  <c:v>1</c:v>
                </c:pt>
              </c:strCache>
            </c:strRef>
          </c:tx>
          <c:spPr>
            <a:solidFill>
              <a:schemeClr val="accent2"/>
            </a:solidFill>
            <a:ln>
              <a:noFill/>
            </a:ln>
            <a:effectLst/>
          </c:spPr>
          <c:invertIfNegative val="0"/>
          <c:cat>
            <c:strRef>
              <c:f>最低出勤日数!$A$3:$A$15</c:f>
              <c:strCache>
                <c:ptCount val="13"/>
                <c:pt idx="0">
                  <c:v>ナイトワーク</c:v>
                </c:pt>
                <c:pt idx="1">
                  <c:v>警備スタッフ</c:v>
                </c:pt>
                <c:pt idx="2">
                  <c:v>ティッシュ配り</c:v>
                </c:pt>
                <c:pt idx="3">
                  <c:v>飲食</c:v>
                </c:pt>
                <c:pt idx="4">
                  <c:v>力仕事</c:v>
                </c:pt>
                <c:pt idx="5">
                  <c:v>ドライバー</c:v>
                </c:pt>
                <c:pt idx="6">
                  <c:v>パチンコ</c:v>
                </c:pt>
                <c:pt idx="7">
                  <c:v>接客・販売</c:v>
                </c:pt>
                <c:pt idx="8">
                  <c:v>その他</c:v>
                </c:pt>
                <c:pt idx="9">
                  <c:v>アパレル</c:v>
                </c:pt>
                <c:pt idx="10">
                  <c:v>プログラマー</c:v>
                </c:pt>
                <c:pt idx="11">
                  <c:v>データ入力</c:v>
                </c:pt>
                <c:pt idx="12">
                  <c:v>企画</c:v>
                </c:pt>
              </c:strCache>
            </c:strRef>
          </c:cat>
          <c:val>
            <c:numRef>
              <c:f>最低出勤日数!$C$3:$C$15</c:f>
              <c:numCache>
                <c:formatCode>General</c:formatCode>
                <c:ptCount val="13"/>
                <c:pt idx="0">
                  <c:v>0.94936699999999996</c:v>
                </c:pt>
                <c:pt idx="1">
                  <c:v>0.89130399999999999</c:v>
                </c:pt>
                <c:pt idx="2">
                  <c:v>0.85714299999999999</c:v>
                </c:pt>
                <c:pt idx="3">
                  <c:v>0.51067799999999997</c:v>
                </c:pt>
                <c:pt idx="4">
                  <c:v>0.58845400000000003</c:v>
                </c:pt>
                <c:pt idx="5">
                  <c:v>0.104938</c:v>
                </c:pt>
                <c:pt idx="6">
                  <c:v>0.18702299999999999</c:v>
                </c:pt>
                <c:pt idx="7">
                  <c:v>0.13350300000000001</c:v>
                </c:pt>
                <c:pt idx="8">
                  <c:v>0.20563400000000001</c:v>
                </c:pt>
                <c:pt idx="9">
                  <c:v>7.4999999999999997E-3</c:v>
                </c:pt>
                <c:pt idx="10">
                  <c:v>0</c:v>
                </c:pt>
                <c:pt idx="11">
                  <c:v>5.5005999999999999E-2</c:v>
                </c:pt>
                <c:pt idx="12">
                  <c:v>6.9869000000000001E-2</c:v>
                </c:pt>
              </c:numCache>
            </c:numRef>
          </c:val>
          <c:extLst>
            <c:ext xmlns:c16="http://schemas.microsoft.com/office/drawing/2014/chart" uri="{C3380CC4-5D6E-409C-BE32-E72D297353CC}">
              <c16:uniqueId val="{00000001-3F4E-4971-A1F6-F79C845C8487}"/>
            </c:ext>
          </c:extLst>
        </c:ser>
        <c:ser>
          <c:idx val="2"/>
          <c:order val="2"/>
          <c:tx>
            <c:strRef>
              <c:f>最低出勤日数!$D$2</c:f>
              <c:strCache>
                <c:ptCount val="1"/>
                <c:pt idx="0">
                  <c:v>0</c:v>
                </c:pt>
              </c:strCache>
            </c:strRef>
          </c:tx>
          <c:spPr>
            <a:solidFill>
              <a:schemeClr val="accent3"/>
            </a:solidFill>
            <a:ln>
              <a:noFill/>
            </a:ln>
            <a:effectLst/>
          </c:spPr>
          <c:invertIfNegative val="0"/>
          <c:cat>
            <c:strRef>
              <c:f>最低出勤日数!$A$3:$A$15</c:f>
              <c:strCache>
                <c:ptCount val="13"/>
                <c:pt idx="0">
                  <c:v>ナイトワーク</c:v>
                </c:pt>
                <c:pt idx="1">
                  <c:v>警備スタッフ</c:v>
                </c:pt>
                <c:pt idx="2">
                  <c:v>ティッシュ配り</c:v>
                </c:pt>
                <c:pt idx="3">
                  <c:v>飲食</c:v>
                </c:pt>
                <c:pt idx="4">
                  <c:v>力仕事</c:v>
                </c:pt>
                <c:pt idx="5">
                  <c:v>ドライバー</c:v>
                </c:pt>
                <c:pt idx="6">
                  <c:v>パチンコ</c:v>
                </c:pt>
                <c:pt idx="7">
                  <c:v>接客・販売</c:v>
                </c:pt>
                <c:pt idx="8">
                  <c:v>その他</c:v>
                </c:pt>
                <c:pt idx="9">
                  <c:v>アパレル</c:v>
                </c:pt>
                <c:pt idx="10">
                  <c:v>プログラマー</c:v>
                </c:pt>
                <c:pt idx="11">
                  <c:v>データ入力</c:v>
                </c:pt>
                <c:pt idx="12">
                  <c:v>企画</c:v>
                </c:pt>
              </c:strCache>
            </c:strRef>
          </c:cat>
          <c:val>
            <c:numRef>
              <c:f>最低出勤日数!$D$3:$D$15</c:f>
              <c:numCache>
                <c:formatCode>General</c:formatCode>
                <c:ptCount val="13"/>
                <c:pt idx="0">
                  <c:v>0</c:v>
                </c:pt>
                <c:pt idx="1">
                  <c:v>2.1739000000000001E-2</c:v>
                </c:pt>
                <c:pt idx="2">
                  <c:v>2.8570999999999999E-2</c:v>
                </c:pt>
                <c:pt idx="3">
                  <c:v>1.6959999999999999E-2</c:v>
                </c:pt>
                <c:pt idx="4">
                  <c:v>0.106145</c:v>
                </c:pt>
                <c:pt idx="5">
                  <c:v>3.0863999999999999E-2</c:v>
                </c:pt>
                <c:pt idx="6">
                  <c:v>0</c:v>
                </c:pt>
                <c:pt idx="7">
                  <c:v>3.4328999999999998E-2</c:v>
                </c:pt>
                <c:pt idx="8">
                  <c:v>0.139155</c:v>
                </c:pt>
                <c:pt idx="9">
                  <c:v>6.7500000000000004E-2</c:v>
                </c:pt>
                <c:pt idx="10">
                  <c:v>0.33333299999999999</c:v>
                </c:pt>
                <c:pt idx="11">
                  <c:v>0.57855199999999996</c:v>
                </c:pt>
                <c:pt idx="12">
                  <c:v>0.79476000000000002</c:v>
                </c:pt>
              </c:numCache>
            </c:numRef>
          </c:val>
          <c:extLst>
            <c:ext xmlns:c16="http://schemas.microsoft.com/office/drawing/2014/chart" uri="{C3380CC4-5D6E-409C-BE32-E72D297353CC}">
              <c16:uniqueId val="{00000002-3F4E-4971-A1F6-F79C845C8487}"/>
            </c:ext>
          </c:extLst>
        </c:ser>
        <c:ser>
          <c:idx val="3"/>
          <c:order val="3"/>
          <c:tx>
            <c:strRef>
              <c:f>最低出勤日数!$E$2</c:f>
              <c:strCache>
                <c:ptCount val="1"/>
                <c:pt idx="0">
                  <c:v>4</c:v>
                </c:pt>
              </c:strCache>
            </c:strRef>
          </c:tx>
          <c:spPr>
            <a:solidFill>
              <a:schemeClr val="bg2"/>
            </a:solidFill>
            <a:ln>
              <a:noFill/>
            </a:ln>
            <a:effectLst/>
          </c:spPr>
          <c:invertIfNegative val="0"/>
          <c:cat>
            <c:strRef>
              <c:f>最低出勤日数!$A$3:$A$15</c:f>
              <c:strCache>
                <c:ptCount val="13"/>
                <c:pt idx="0">
                  <c:v>ナイトワーク</c:v>
                </c:pt>
                <c:pt idx="1">
                  <c:v>警備スタッフ</c:v>
                </c:pt>
                <c:pt idx="2">
                  <c:v>ティッシュ配り</c:v>
                </c:pt>
                <c:pt idx="3">
                  <c:v>飲食</c:v>
                </c:pt>
                <c:pt idx="4">
                  <c:v>力仕事</c:v>
                </c:pt>
                <c:pt idx="5">
                  <c:v>ドライバー</c:v>
                </c:pt>
                <c:pt idx="6">
                  <c:v>パチンコ</c:v>
                </c:pt>
                <c:pt idx="7">
                  <c:v>接客・販売</c:v>
                </c:pt>
                <c:pt idx="8">
                  <c:v>その他</c:v>
                </c:pt>
                <c:pt idx="9">
                  <c:v>アパレル</c:v>
                </c:pt>
                <c:pt idx="10">
                  <c:v>プログラマー</c:v>
                </c:pt>
                <c:pt idx="11">
                  <c:v>データ入力</c:v>
                </c:pt>
                <c:pt idx="12">
                  <c:v>企画</c:v>
                </c:pt>
              </c:strCache>
            </c:strRef>
          </c:cat>
          <c:val>
            <c:numRef>
              <c:f>最低出勤日数!$E$3:$E$15</c:f>
              <c:numCache>
                <c:formatCode>General</c:formatCode>
                <c:ptCount val="13"/>
                <c:pt idx="0">
                  <c:v>0</c:v>
                </c:pt>
                <c:pt idx="1">
                  <c:v>0</c:v>
                </c:pt>
                <c:pt idx="2">
                  <c:v>0</c:v>
                </c:pt>
                <c:pt idx="3">
                  <c:v>8.1344E-2</c:v>
                </c:pt>
                <c:pt idx="4">
                  <c:v>0.121043</c:v>
                </c:pt>
                <c:pt idx="5">
                  <c:v>0.25925900000000002</c:v>
                </c:pt>
                <c:pt idx="6">
                  <c:v>0.30915999999999999</c:v>
                </c:pt>
                <c:pt idx="7">
                  <c:v>0.32295000000000001</c:v>
                </c:pt>
                <c:pt idx="8">
                  <c:v>0.22985900000000001</c:v>
                </c:pt>
                <c:pt idx="9">
                  <c:v>0.59125000000000005</c:v>
                </c:pt>
                <c:pt idx="10">
                  <c:v>0.33333299999999999</c:v>
                </c:pt>
                <c:pt idx="11">
                  <c:v>0.18797</c:v>
                </c:pt>
                <c:pt idx="12">
                  <c:v>6.5502000000000005E-2</c:v>
                </c:pt>
              </c:numCache>
            </c:numRef>
          </c:val>
          <c:extLst>
            <c:ext xmlns:c16="http://schemas.microsoft.com/office/drawing/2014/chart" uri="{C3380CC4-5D6E-409C-BE32-E72D297353CC}">
              <c16:uniqueId val="{00000003-3F4E-4971-A1F6-F79C845C8487}"/>
            </c:ext>
          </c:extLst>
        </c:ser>
        <c:dLbls>
          <c:showLegendKey val="0"/>
          <c:showVal val="0"/>
          <c:showCatName val="0"/>
          <c:showSerName val="0"/>
          <c:showPercent val="0"/>
          <c:showBubbleSize val="0"/>
        </c:dLbls>
        <c:gapWidth val="150"/>
        <c:overlap val="100"/>
        <c:axId val="637682384"/>
        <c:axId val="639701744"/>
      </c:barChart>
      <c:catAx>
        <c:axId val="63768238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639701744"/>
        <c:crosses val="autoZero"/>
        <c:auto val="1"/>
        <c:lblAlgn val="ctr"/>
        <c:lblOffset val="100"/>
        <c:noMultiLvlLbl val="0"/>
      </c:catAx>
      <c:valAx>
        <c:axId val="63970174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63768238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ja-JP"/>
    </a:p>
  </c:txPr>
  <c:externalData r:id="rId4">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ja-JP" altLang="en-US"/>
              <a:t>平均時給</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barChart>
        <c:barDir val="col"/>
        <c:grouping val="clustered"/>
        <c:varyColors val="0"/>
        <c:ser>
          <c:idx val="0"/>
          <c:order val="0"/>
          <c:tx>
            <c:strRef>
              <c:f>仕事内容ごとの時給!$B$1</c:f>
              <c:strCache>
                <c:ptCount val="1"/>
                <c:pt idx="0">
                  <c:v>min</c:v>
                </c:pt>
              </c:strCache>
            </c:strRef>
          </c:tx>
          <c:spPr>
            <a:solidFill>
              <a:schemeClr val="accent1"/>
            </a:solidFill>
            <a:ln>
              <a:noFill/>
            </a:ln>
            <a:effectLst/>
          </c:spPr>
          <c:invertIfNegative val="0"/>
          <c:cat>
            <c:strRef>
              <c:f>仕事内容ごとの時給!$A$2:$A$14</c:f>
              <c:strCache>
                <c:ptCount val="13"/>
                <c:pt idx="0">
                  <c:v>警備スタッフ</c:v>
                </c:pt>
                <c:pt idx="1">
                  <c:v>飲食</c:v>
                </c:pt>
                <c:pt idx="2">
                  <c:v>ドライバー</c:v>
                </c:pt>
                <c:pt idx="3">
                  <c:v>力仕事</c:v>
                </c:pt>
                <c:pt idx="4">
                  <c:v>接客・販売</c:v>
                </c:pt>
                <c:pt idx="5">
                  <c:v>ティッシュ配り</c:v>
                </c:pt>
                <c:pt idx="6">
                  <c:v>アパレル</c:v>
                </c:pt>
                <c:pt idx="7">
                  <c:v>その他</c:v>
                </c:pt>
                <c:pt idx="8">
                  <c:v>データ入力</c:v>
                </c:pt>
                <c:pt idx="9">
                  <c:v>企画</c:v>
                </c:pt>
                <c:pt idx="10">
                  <c:v>パチンコ</c:v>
                </c:pt>
                <c:pt idx="11">
                  <c:v>プログラマー</c:v>
                </c:pt>
                <c:pt idx="12">
                  <c:v>ナイトワーク</c:v>
                </c:pt>
              </c:strCache>
            </c:strRef>
          </c:cat>
          <c:val>
            <c:numRef>
              <c:f>仕事内容ごとの時給!$B$2:$B$14</c:f>
              <c:numCache>
                <c:formatCode>General</c:formatCode>
                <c:ptCount val="13"/>
                <c:pt idx="0">
                  <c:v>1000</c:v>
                </c:pt>
                <c:pt idx="1">
                  <c:v>985</c:v>
                </c:pt>
                <c:pt idx="2">
                  <c:v>1000</c:v>
                </c:pt>
                <c:pt idx="3">
                  <c:v>985</c:v>
                </c:pt>
                <c:pt idx="4">
                  <c:v>985</c:v>
                </c:pt>
                <c:pt idx="5">
                  <c:v>1000</c:v>
                </c:pt>
                <c:pt idx="6">
                  <c:v>985</c:v>
                </c:pt>
                <c:pt idx="7">
                  <c:v>985</c:v>
                </c:pt>
                <c:pt idx="8">
                  <c:v>985</c:v>
                </c:pt>
                <c:pt idx="9">
                  <c:v>1000</c:v>
                </c:pt>
                <c:pt idx="10">
                  <c:v>1100</c:v>
                </c:pt>
                <c:pt idx="11">
                  <c:v>1300</c:v>
                </c:pt>
                <c:pt idx="12">
                  <c:v>1000</c:v>
                </c:pt>
              </c:numCache>
            </c:numRef>
          </c:val>
          <c:extLst>
            <c:ext xmlns:c16="http://schemas.microsoft.com/office/drawing/2014/chart" uri="{C3380CC4-5D6E-409C-BE32-E72D297353CC}">
              <c16:uniqueId val="{00000000-1B4D-49CD-93C6-2BF38A0FE762}"/>
            </c:ext>
          </c:extLst>
        </c:ser>
        <c:ser>
          <c:idx val="1"/>
          <c:order val="1"/>
          <c:tx>
            <c:strRef>
              <c:f>仕事内容ごとの時給!$C$1</c:f>
              <c:strCache>
                <c:ptCount val="1"/>
                <c:pt idx="0">
                  <c:v>max</c:v>
                </c:pt>
              </c:strCache>
            </c:strRef>
          </c:tx>
          <c:spPr>
            <a:solidFill>
              <a:schemeClr val="accent2"/>
            </a:solidFill>
            <a:ln>
              <a:noFill/>
            </a:ln>
            <a:effectLst/>
          </c:spPr>
          <c:invertIfNegative val="0"/>
          <c:cat>
            <c:strRef>
              <c:f>仕事内容ごとの時給!$A$2:$A$14</c:f>
              <c:strCache>
                <c:ptCount val="13"/>
                <c:pt idx="0">
                  <c:v>警備スタッフ</c:v>
                </c:pt>
                <c:pt idx="1">
                  <c:v>飲食</c:v>
                </c:pt>
                <c:pt idx="2">
                  <c:v>ドライバー</c:v>
                </c:pt>
                <c:pt idx="3">
                  <c:v>力仕事</c:v>
                </c:pt>
                <c:pt idx="4">
                  <c:v>接客・販売</c:v>
                </c:pt>
                <c:pt idx="5">
                  <c:v>ティッシュ配り</c:v>
                </c:pt>
                <c:pt idx="6">
                  <c:v>アパレル</c:v>
                </c:pt>
                <c:pt idx="7">
                  <c:v>その他</c:v>
                </c:pt>
                <c:pt idx="8">
                  <c:v>データ入力</c:v>
                </c:pt>
                <c:pt idx="9">
                  <c:v>企画</c:v>
                </c:pt>
                <c:pt idx="10">
                  <c:v>パチンコ</c:v>
                </c:pt>
                <c:pt idx="11">
                  <c:v>プログラマー</c:v>
                </c:pt>
                <c:pt idx="12">
                  <c:v>ナイトワーク</c:v>
                </c:pt>
              </c:strCache>
            </c:strRef>
          </c:cat>
          <c:val>
            <c:numRef>
              <c:f>仕事内容ごとの時給!$C$2:$C$14</c:f>
              <c:numCache>
                <c:formatCode>General</c:formatCode>
                <c:ptCount val="13"/>
                <c:pt idx="0">
                  <c:v>1500</c:v>
                </c:pt>
                <c:pt idx="1">
                  <c:v>2000</c:v>
                </c:pt>
                <c:pt idx="2">
                  <c:v>2000</c:v>
                </c:pt>
                <c:pt idx="3">
                  <c:v>2666</c:v>
                </c:pt>
                <c:pt idx="4">
                  <c:v>2000</c:v>
                </c:pt>
                <c:pt idx="5">
                  <c:v>2440</c:v>
                </c:pt>
                <c:pt idx="6">
                  <c:v>1800</c:v>
                </c:pt>
                <c:pt idx="7">
                  <c:v>4000</c:v>
                </c:pt>
                <c:pt idx="8">
                  <c:v>2250</c:v>
                </c:pt>
                <c:pt idx="9">
                  <c:v>2200</c:v>
                </c:pt>
                <c:pt idx="10">
                  <c:v>4200</c:v>
                </c:pt>
                <c:pt idx="11">
                  <c:v>2500</c:v>
                </c:pt>
                <c:pt idx="12">
                  <c:v>10000</c:v>
                </c:pt>
              </c:numCache>
            </c:numRef>
          </c:val>
          <c:extLst>
            <c:ext xmlns:c16="http://schemas.microsoft.com/office/drawing/2014/chart" uri="{C3380CC4-5D6E-409C-BE32-E72D297353CC}">
              <c16:uniqueId val="{00000001-1B4D-49CD-93C6-2BF38A0FE762}"/>
            </c:ext>
          </c:extLst>
        </c:ser>
        <c:dLbls>
          <c:showLegendKey val="0"/>
          <c:showVal val="0"/>
          <c:showCatName val="0"/>
          <c:showSerName val="0"/>
          <c:showPercent val="0"/>
          <c:showBubbleSize val="0"/>
        </c:dLbls>
        <c:gapWidth val="150"/>
        <c:axId val="656851952"/>
        <c:axId val="641391480"/>
      </c:barChart>
      <c:lineChart>
        <c:grouping val="standard"/>
        <c:varyColors val="0"/>
        <c:ser>
          <c:idx val="3"/>
          <c:order val="2"/>
          <c:tx>
            <c:strRef>
              <c:f>仕事内容ごとの時給!$E$1</c:f>
              <c:strCache>
                <c:ptCount val="1"/>
                <c:pt idx="0">
                  <c:v>mean</c:v>
                </c:pt>
              </c:strCache>
            </c:strRef>
          </c:tx>
          <c:spPr>
            <a:ln w="28575" cap="rnd">
              <a:solidFill>
                <a:schemeClr val="accent4"/>
              </a:solidFill>
              <a:round/>
            </a:ln>
            <a:effectLst/>
          </c:spPr>
          <c:marker>
            <c:symbol val="none"/>
          </c:marker>
          <c:cat>
            <c:strRef>
              <c:f>仕事内容ごとの時給!$A$2:$A$14</c:f>
              <c:strCache>
                <c:ptCount val="13"/>
                <c:pt idx="0">
                  <c:v>警備スタッフ</c:v>
                </c:pt>
                <c:pt idx="1">
                  <c:v>飲食</c:v>
                </c:pt>
                <c:pt idx="2">
                  <c:v>ドライバー</c:v>
                </c:pt>
                <c:pt idx="3">
                  <c:v>力仕事</c:v>
                </c:pt>
                <c:pt idx="4">
                  <c:v>接客・販売</c:v>
                </c:pt>
                <c:pt idx="5">
                  <c:v>ティッシュ配り</c:v>
                </c:pt>
                <c:pt idx="6">
                  <c:v>アパレル</c:v>
                </c:pt>
                <c:pt idx="7">
                  <c:v>その他</c:v>
                </c:pt>
                <c:pt idx="8">
                  <c:v>データ入力</c:v>
                </c:pt>
                <c:pt idx="9">
                  <c:v>企画</c:v>
                </c:pt>
                <c:pt idx="10">
                  <c:v>パチンコ</c:v>
                </c:pt>
                <c:pt idx="11">
                  <c:v>プログラマー</c:v>
                </c:pt>
                <c:pt idx="12">
                  <c:v>ナイトワーク</c:v>
                </c:pt>
              </c:strCache>
            </c:strRef>
          </c:cat>
          <c:val>
            <c:numRef>
              <c:f>仕事内容ごとの時給!$E$2:$E$14</c:f>
              <c:numCache>
                <c:formatCode>General</c:formatCode>
                <c:ptCount val="13"/>
                <c:pt idx="0">
                  <c:v>1177.1739130434701</c:v>
                </c:pt>
                <c:pt idx="1">
                  <c:v>1178.84641959799</c:v>
                </c:pt>
                <c:pt idx="2">
                  <c:v>1205.95679012345</c:v>
                </c:pt>
                <c:pt idx="3">
                  <c:v>1207.9795158286699</c:v>
                </c:pt>
                <c:pt idx="4">
                  <c:v>1246.51811824539</c:v>
                </c:pt>
                <c:pt idx="5">
                  <c:v>1329.7142857142801</c:v>
                </c:pt>
                <c:pt idx="6">
                  <c:v>1342.8687500000001</c:v>
                </c:pt>
                <c:pt idx="7">
                  <c:v>1402.1459154929501</c:v>
                </c:pt>
                <c:pt idx="8">
                  <c:v>1549.3798971111901</c:v>
                </c:pt>
                <c:pt idx="9">
                  <c:v>1611.5720524017399</c:v>
                </c:pt>
                <c:pt idx="10">
                  <c:v>1748.70229007633</c:v>
                </c:pt>
                <c:pt idx="11">
                  <c:v>1983.3333333333301</c:v>
                </c:pt>
                <c:pt idx="12">
                  <c:v>2851.0548523206699</c:v>
                </c:pt>
              </c:numCache>
            </c:numRef>
          </c:val>
          <c:smooth val="0"/>
          <c:extLst>
            <c:ext xmlns:c16="http://schemas.microsoft.com/office/drawing/2014/chart" uri="{C3380CC4-5D6E-409C-BE32-E72D297353CC}">
              <c16:uniqueId val="{00000002-1B4D-49CD-93C6-2BF38A0FE762}"/>
            </c:ext>
          </c:extLst>
        </c:ser>
        <c:dLbls>
          <c:showLegendKey val="0"/>
          <c:showVal val="0"/>
          <c:showCatName val="0"/>
          <c:showSerName val="0"/>
          <c:showPercent val="0"/>
          <c:showBubbleSize val="0"/>
        </c:dLbls>
        <c:marker val="1"/>
        <c:smooth val="0"/>
        <c:axId val="648046384"/>
        <c:axId val="648047696"/>
      </c:lineChart>
      <c:catAx>
        <c:axId val="65685195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641391480"/>
        <c:crosses val="autoZero"/>
        <c:auto val="1"/>
        <c:lblAlgn val="ctr"/>
        <c:lblOffset val="100"/>
        <c:noMultiLvlLbl val="0"/>
      </c:catAx>
      <c:valAx>
        <c:axId val="64139148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656851952"/>
        <c:crosses val="autoZero"/>
        <c:crossBetween val="between"/>
      </c:valAx>
      <c:valAx>
        <c:axId val="648047696"/>
        <c:scaling>
          <c:orientation val="minMax"/>
        </c:scaling>
        <c:delete val="0"/>
        <c:axPos val="r"/>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648046384"/>
        <c:crosses val="max"/>
        <c:crossBetween val="between"/>
      </c:valAx>
      <c:catAx>
        <c:axId val="648046384"/>
        <c:scaling>
          <c:orientation val="minMax"/>
        </c:scaling>
        <c:delete val="1"/>
        <c:axPos val="b"/>
        <c:numFmt formatCode="General" sourceLinked="1"/>
        <c:majorTickMark val="none"/>
        <c:minorTickMark val="none"/>
        <c:tickLblPos val="nextTo"/>
        <c:crossAx val="648047696"/>
        <c:crosses val="autoZero"/>
        <c:auto val="1"/>
        <c:lblAlgn val="ctr"/>
        <c:lblOffset val="100"/>
        <c:noMultiLvlLbl val="0"/>
      </c:cat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ja-JP"/>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ja-JP" altLang="en-US"/>
              <a:t>仕事内容ごとの年齢層</a:t>
            </a:r>
          </a:p>
        </c:rich>
      </c:tx>
      <c:layout>
        <c:manualLayout>
          <c:xMode val="edge"/>
          <c:yMode val="edge"/>
          <c:x val="0.3654775019066181"/>
          <c:y val="1.427167271495911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barChart>
        <c:barDir val="bar"/>
        <c:grouping val="percentStacked"/>
        <c:varyColors val="0"/>
        <c:ser>
          <c:idx val="0"/>
          <c:order val="0"/>
          <c:tx>
            <c:strRef>
              <c:f>年齢層!$I$1</c:f>
              <c:strCache>
                <c:ptCount val="1"/>
                <c:pt idx="0">
                  <c:v>age_10</c:v>
                </c:pt>
              </c:strCache>
            </c:strRef>
          </c:tx>
          <c:spPr>
            <a:solidFill>
              <a:schemeClr val="accent1"/>
            </a:solidFill>
            <a:ln>
              <a:noFill/>
            </a:ln>
            <a:effectLst/>
          </c:spPr>
          <c:invertIfNegative val="0"/>
          <c:cat>
            <c:strRef>
              <c:f>年齢層!$H$2:$H$14</c:f>
              <c:strCache>
                <c:ptCount val="13"/>
                <c:pt idx="0">
                  <c:v>警備スタッフ</c:v>
                </c:pt>
                <c:pt idx="1">
                  <c:v>データ入力</c:v>
                </c:pt>
                <c:pt idx="2">
                  <c:v>企画</c:v>
                </c:pt>
                <c:pt idx="3">
                  <c:v>力仕事</c:v>
                </c:pt>
                <c:pt idx="4">
                  <c:v>ドライバー</c:v>
                </c:pt>
                <c:pt idx="5">
                  <c:v>アパレル</c:v>
                </c:pt>
                <c:pt idx="6">
                  <c:v>その他</c:v>
                </c:pt>
                <c:pt idx="7">
                  <c:v>プログラマー</c:v>
                </c:pt>
                <c:pt idx="8">
                  <c:v>接客・販売</c:v>
                </c:pt>
                <c:pt idx="9">
                  <c:v>飲食</c:v>
                </c:pt>
                <c:pt idx="10">
                  <c:v>パチンコ</c:v>
                </c:pt>
                <c:pt idx="11">
                  <c:v>ティッシュ配り</c:v>
                </c:pt>
                <c:pt idx="12">
                  <c:v>ナイトワーク</c:v>
                </c:pt>
              </c:strCache>
            </c:strRef>
          </c:cat>
          <c:val>
            <c:numRef>
              <c:f>年齢層!$I$2:$I$14</c:f>
              <c:numCache>
                <c:formatCode>General</c:formatCode>
                <c:ptCount val="13"/>
                <c:pt idx="0">
                  <c:v>0.10869565217391304</c:v>
                </c:pt>
                <c:pt idx="1">
                  <c:v>8.428967154728928E-2</c:v>
                </c:pt>
                <c:pt idx="2">
                  <c:v>7.4235807860262015E-2</c:v>
                </c:pt>
                <c:pt idx="3">
                  <c:v>0.22532588454376165</c:v>
                </c:pt>
                <c:pt idx="4">
                  <c:v>0.33333333333333331</c:v>
                </c:pt>
                <c:pt idx="5">
                  <c:v>5.5E-2</c:v>
                </c:pt>
                <c:pt idx="6">
                  <c:v>0.2067605633802817</c:v>
                </c:pt>
                <c:pt idx="7">
                  <c:v>0.16666666666666666</c:v>
                </c:pt>
                <c:pt idx="8">
                  <c:v>0.22695486331849968</c:v>
                </c:pt>
                <c:pt idx="9">
                  <c:v>0.539572864321608</c:v>
                </c:pt>
                <c:pt idx="10">
                  <c:v>0.64122137404580148</c:v>
                </c:pt>
                <c:pt idx="11">
                  <c:v>0.6</c:v>
                </c:pt>
                <c:pt idx="12">
                  <c:v>0.74683544303797467</c:v>
                </c:pt>
              </c:numCache>
            </c:numRef>
          </c:val>
          <c:extLst>
            <c:ext xmlns:c16="http://schemas.microsoft.com/office/drawing/2014/chart" uri="{C3380CC4-5D6E-409C-BE32-E72D297353CC}">
              <c16:uniqueId val="{00000000-A34A-4337-8013-A2AF3C7622F4}"/>
            </c:ext>
          </c:extLst>
        </c:ser>
        <c:ser>
          <c:idx val="1"/>
          <c:order val="1"/>
          <c:tx>
            <c:strRef>
              <c:f>年齢層!$J$1</c:f>
              <c:strCache>
                <c:ptCount val="1"/>
                <c:pt idx="0">
                  <c:v>age_20</c:v>
                </c:pt>
              </c:strCache>
            </c:strRef>
          </c:tx>
          <c:spPr>
            <a:solidFill>
              <a:schemeClr val="accent2"/>
            </a:solidFill>
            <a:ln>
              <a:noFill/>
            </a:ln>
            <a:effectLst/>
          </c:spPr>
          <c:invertIfNegative val="0"/>
          <c:cat>
            <c:strRef>
              <c:f>年齢層!$H$2:$H$14</c:f>
              <c:strCache>
                <c:ptCount val="13"/>
                <c:pt idx="0">
                  <c:v>警備スタッフ</c:v>
                </c:pt>
                <c:pt idx="1">
                  <c:v>データ入力</c:v>
                </c:pt>
                <c:pt idx="2">
                  <c:v>企画</c:v>
                </c:pt>
                <c:pt idx="3">
                  <c:v>力仕事</c:v>
                </c:pt>
                <c:pt idx="4">
                  <c:v>ドライバー</c:v>
                </c:pt>
                <c:pt idx="5">
                  <c:v>アパレル</c:v>
                </c:pt>
                <c:pt idx="6">
                  <c:v>その他</c:v>
                </c:pt>
                <c:pt idx="7">
                  <c:v>プログラマー</c:v>
                </c:pt>
                <c:pt idx="8">
                  <c:v>接客・販売</c:v>
                </c:pt>
                <c:pt idx="9">
                  <c:v>飲食</c:v>
                </c:pt>
                <c:pt idx="10">
                  <c:v>パチンコ</c:v>
                </c:pt>
                <c:pt idx="11">
                  <c:v>ティッシュ配り</c:v>
                </c:pt>
                <c:pt idx="12">
                  <c:v>ナイトワーク</c:v>
                </c:pt>
              </c:strCache>
            </c:strRef>
          </c:cat>
          <c:val>
            <c:numRef>
              <c:f>年齢層!$J$2:$J$14</c:f>
              <c:numCache>
                <c:formatCode>General</c:formatCode>
                <c:ptCount val="13"/>
                <c:pt idx="0">
                  <c:v>0.15217391304347827</c:v>
                </c:pt>
                <c:pt idx="1">
                  <c:v>0.88365650969529086</c:v>
                </c:pt>
                <c:pt idx="2">
                  <c:v>0.96506550218340614</c:v>
                </c:pt>
                <c:pt idx="3">
                  <c:v>0.77281191806331473</c:v>
                </c:pt>
                <c:pt idx="4">
                  <c:v>0.72222222222222221</c:v>
                </c:pt>
                <c:pt idx="5">
                  <c:v>0.56999999999999995</c:v>
                </c:pt>
                <c:pt idx="6">
                  <c:v>0.82591549295774647</c:v>
                </c:pt>
                <c:pt idx="7">
                  <c:v>1</c:v>
                </c:pt>
                <c:pt idx="8">
                  <c:v>0.93261284170375081</c:v>
                </c:pt>
                <c:pt idx="9">
                  <c:v>0.86243718592964824</c:v>
                </c:pt>
                <c:pt idx="10">
                  <c:v>0.99618320610687028</c:v>
                </c:pt>
                <c:pt idx="11">
                  <c:v>0.91428571428571426</c:v>
                </c:pt>
                <c:pt idx="12">
                  <c:v>0.96624472573839659</c:v>
                </c:pt>
              </c:numCache>
            </c:numRef>
          </c:val>
          <c:extLst>
            <c:ext xmlns:c16="http://schemas.microsoft.com/office/drawing/2014/chart" uri="{C3380CC4-5D6E-409C-BE32-E72D297353CC}">
              <c16:uniqueId val="{00000001-A34A-4337-8013-A2AF3C7622F4}"/>
            </c:ext>
          </c:extLst>
        </c:ser>
        <c:ser>
          <c:idx val="2"/>
          <c:order val="2"/>
          <c:tx>
            <c:strRef>
              <c:f>年齢層!$K$1</c:f>
              <c:strCache>
                <c:ptCount val="1"/>
                <c:pt idx="0">
                  <c:v>age_30</c:v>
                </c:pt>
              </c:strCache>
            </c:strRef>
          </c:tx>
          <c:spPr>
            <a:solidFill>
              <a:schemeClr val="accent3"/>
            </a:solidFill>
            <a:ln>
              <a:noFill/>
            </a:ln>
            <a:effectLst/>
          </c:spPr>
          <c:invertIfNegative val="0"/>
          <c:cat>
            <c:strRef>
              <c:f>年齢層!$H$2:$H$14</c:f>
              <c:strCache>
                <c:ptCount val="13"/>
                <c:pt idx="0">
                  <c:v>警備スタッフ</c:v>
                </c:pt>
                <c:pt idx="1">
                  <c:v>データ入力</c:v>
                </c:pt>
                <c:pt idx="2">
                  <c:v>企画</c:v>
                </c:pt>
                <c:pt idx="3">
                  <c:v>力仕事</c:v>
                </c:pt>
                <c:pt idx="4">
                  <c:v>ドライバー</c:v>
                </c:pt>
                <c:pt idx="5">
                  <c:v>アパレル</c:v>
                </c:pt>
                <c:pt idx="6">
                  <c:v>その他</c:v>
                </c:pt>
                <c:pt idx="7">
                  <c:v>プログラマー</c:v>
                </c:pt>
                <c:pt idx="8">
                  <c:v>接客・販売</c:v>
                </c:pt>
                <c:pt idx="9">
                  <c:v>飲食</c:v>
                </c:pt>
                <c:pt idx="10">
                  <c:v>パチンコ</c:v>
                </c:pt>
                <c:pt idx="11">
                  <c:v>ティッシュ配り</c:v>
                </c:pt>
                <c:pt idx="12">
                  <c:v>ナイトワーク</c:v>
                </c:pt>
              </c:strCache>
            </c:strRef>
          </c:cat>
          <c:val>
            <c:numRef>
              <c:f>年齢層!$K$2:$K$14</c:f>
              <c:numCache>
                <c:formatCode>General</c:formatCode>
                <c:ptCount val="13"/>
                <c:pt idx="0">
                  <c:v>0.97826086956521741</c:v>
                </c:pt>
                <c:pt idx="1">
                  <c:v>0.92995647012267513</c:v>
                </c:pt>
                <c:pt idx="2">
                  <c:v>0.95633187772925765</c:v>
                </c:pt>
                <c:pt idx="3">
                  <c:v>0.87523277467411542</c:v>
                </c:pt>
                <c:pt idx="4">
                  <c:v>0.90740740740740744</c:v>
                </c:pt>
                <c:pt idx="5">
                  <c:v>0.5625</c:v>
                </c:pt>
                <c:pt idx="6">
                  <c:v>0.84676056338028172</c:v>
                </c:pt>
                <c:pt idx="7">
                  <c:v>0.83333333333333337</c:v>
                </c:pt>
                <c:pt idx="8">
                  <c:v>0.85568976478067382</c:v>
                </c:pt>
                <c:pt idx="9">
                  <c:v>0.84830402010050254</c:v>
                </c:pt>
                <c:pt idx="10">
                  <c:v>0.99236641221374045</c:v>
                </c:pt>
                <c:pt idx="11">
                  <c:v>0.82857142857142863</c:v>
                </c:pt>
                <c:pt idx="12">
                  <c:v>0.57383966244725737</c:v>
                </c:pt>
              </c:numCache>
            </c:numRef>
          </c:val>
          <c:extLst>
            <c:ext xmlns:c16="http://schemas.microsoft.com/office/drawing/2014/chart" uri="{C3380CC4-5D6E-409C-BE32-E72D297353CC}">
              <c16:uniqueId val="{00000002-A34A-4337-8013-A2AF3C7622F4}"/>
            </c:ext>
          </c:extLst>
        </c:ser>
        <c:ser>
          <c:idx val="3"/>
          <c:order val="3"/>
          <c:tx>
            <c:strRef>
              <c:f>年齢層!$L$1</c:f>
              <c:strCache>
                <c:ptCount val="1"/>
                <c:pt idx="0">
                  <c:v>age_40</c:v>
                </c:pt>
              </c:strCache>
            </c:strRef>
          </c:tx>
          <c:spPr>
            <a:solidFill>
              <a:schemeClr val="accent4"/>
            </a:solidFill>
            <a:ln>
              <a:noFill/>
            </a:ln>
            <a:effectLst/>
          </c:spPr>
          <c:invertIfNegative val="0"/>
          <c:cat>
            <c:strRef>
              <c:f>年齢層!$H$2:$H$14</c:f>
              <c:strCache>
                <c:ptCount val="13"/>
                <c:pt idx="0">
                  <c:v>警備スタッフ</c:v>
                </c:pt>
                <c:pt idx="1">
                  <c:v>データ入力</c:v>
                </c:pt>
                <c:pt idx="2">
                  <c:v>企画</c:v>
                </c:pt>
                <c:pt idx="3">
                  <c:v>力仕事</c:v>
                </c:pt>
                <c:pt idx="4">
                  <c:v>ドライバー</c:v>
                </c:pt>
                <c:pt idx="5">
                  <c:v>アパレル</c:v>
                </c:pt>
                <c:pt idx="6">
                  <c:v>その他</c:v>
                </c:pt>
                <c:pt idx="7">
                  <c:v>プログラマー</c:v>
                </c:pt>
                <c:pt idx="8">
                  <c:v>接客・販売</c:v>
                </c:pt>
                <c:pt idx="9">
                  <c:v>飲食</c:v>
                </c:pt>
                <c:pt idx="10">
                  <c:v>パチンコ</c:v>
                </c:pt>
                <c:pt idx="11">
                  <c:v>ティッシュ配り</c:v>
                </c:pt>
                <c:pt idx="12">
                  <c:v>ナイトワーク</c:v>
                </c:pt>
              </c:strCache>
            </c:strRef>
          </c:cat>
          <c:val>
            <c:numRef>
              <c:f>年齢層!$L$2:$L$14</c:f>
              <c:numCache>
                <c:formatCode>General</c:formatCode>
                <c:ptCount val="13"/>
                <c:pt idx="0">
                  <c:v>0.86956521739130432</c:v>
                </c:pt>
                <c:pt idx="1">
                  <c:v>0.80134546893549663</c:v>
                </c:pt>
                <c:pt idx="2">
                  <c:v>0.8253275109170306</c:v>
                </c:pt>
                <c:pt idx="3">
                  <c:v>0.67597765363128492</c:v>
                </c:pt>
                <c:pt idx="4">
                  <c:v>0.56172839506172845</c:v>
                </c:pt>
                <c:pt idx="5">
                  <c:v>0.25</c:v>
                </c:pt>
                <c:pt idx="6">
                  <c:v>0.46535211267605636</c:v>
                </c:pt>
                <c:pt idx="7">
                  <c:v>0.66666666666666663</c:v>
                </c:pt>
                <c:pt idx="8">
                  <c:v>0.55816910362364913</c:v>
                </c:pt>
                <c:pt idx="9">
                  <c:v>0.31281407035175879</c:v>
                </c:pt>
                <c:pt idx="10">
                  <c:v>0.26717557251908397</c:v>
                </c:pt>
                <c:pt idx="11">
                  <c:v>8.5714285714285715E-2</c:v>
                </c:pt>
                <c:pt idx="12">
                  <c:v>5.9071729957805907E-2</c:v>
                </c:pt>
              </c:numCache>
            </c:numRef>
          </c:val>
          <c:extLst>
            <c:ext xmlns:c16="http://schemas.microsoft.com/office/drawing/2014/chart" uri="{C3380CC4-5D6E-409C-BE32-E72D297353CC}">
              <c16:uniqueId val="{00000003-A34A-4337-8013-A2AF3C7622F4}"/>
            </c:ext>
          </c:extLst>
        </c:ser>
        <c:ser>
          <c:idx val="4"/>
          <c:order val="4"/>
          <c:tx>
            <c:strRef>
              <c:f>年齢層!$M$1</c:f>
              <c:strCache>
                <c:ptCount val="1"/>
                <c:pt idx="0">
                  <c:v>age_50</c:v>
                </c:pt>
              </c:strCache>
            </c:strRef>
          </c:tx>
          <c:spPr>
            <a:solidFill>
              <a:schemeClr val="accent5"/>
            </a:solidFill>
            <a:ln>
              <a:noFill/>
            </a:ln>
            <a:effectLst/>
          </c:spPr>
          <c:invertIfNegative val="0"/>
          <c:cat>
            <c:strRef>
              <c:f>年齢層!$H$2:$H$14</c:f>
              <c:strCache>
                <c:ptCount val="13"/>
                <c:pt idx="0">
                  <c:v>警備スタッフ</c:v>
                </c:pt>
                <c:pt idx="1">
                  <c:v>データ入力</c:v>
                </c:pt>
                <c:pt idx="2">
                  <c:v>企画</c:v>
                </c:pt>
                <c:pt idx="3">
                  <c:v>力仕事</c:v>
                </c:pt>
                <c:pt idx="4">
                  <c:v>ドライバー</c:v>
                </c:pt>
                <c:pt idx="5">
                  <c:v>アパレル</c:v>
                </c:pt>
                <c:pt idx="6">
                  <c:v>その他</c:v>
                </c:pt>
                <c:pt idx="7">
                  <c:v>プログラマー</c:v>
                </c:pt>
                <c:pt idx="8">
                  <c:v>接客・販売</c:v>
                </c:pt>
                <c:pt idx="9">
                  <c:v>飲食</c:v>
                </c:pt>
                <c:pt idx="10">
                  <c:v>パチンコ</c:v>
                </c:pt>
                <c:pt idx="11">
                  <c:v>ティッシュ配り</c:v>
                </c:pt>
                <c:pt idx="12">
                  <c:v>ナイトワーク</c:v>
                </c:pt>
              </c:strCache>
            </c:strRef>
          </c:cat>
          <c:val>
            <c:numRef>
              <c:f>年齢層!$M$2:$M$14</c:f>
              <c:numCache>
                <c:formatCode>General</c:formatCode>
                <c:ptCount val="13"/>
                <c:pt idx="0">
                  <c:v>0.82608695652173914</c:v>
                </c:pt>
                <c:pt idx="1">
                  <c:v>4.5508508112386228E-2</c:v>
                </c:pt>
                <c:pt idx="2">
                  <c:v>8.7336244541484712E-3</c:v>
                </c:pt>
                <c:pt idx="3">
                  <c:v>0.1527001862197393</c:v>
                </c:pt>
                <c:pt idx="4">
                  <c:v>0.19135802469135801</c:v>
                </c:pt>
                <c:pt idx="5">
                  <c:v>0.01</c:v>
                </c:pt>
                <c:pt idx="6">
                  <c:v>7.3802816901408455E-2</c:v>
                </c:pt>
                <c:pt idx="7">
                  <c:v>0</c:v>
                </c:pt>
                <c:pt idx="8">
                  <c:v>6.4844246662428481E-2</c:v>
                </c:pt>
                <c:pt idx="9">
                  <c:v>3.925879396984925E-2</c:v>
                </c:pt>
                <c:pt idx="10">
                  <c:v>0</c:v>
                </c:pt>
                <c:pt idx="11">
                  <c:v>0</c:v>
                </c:pt>
                <c:pt idx="12">
                  <c:v>0</c:v>
                </c:pt>
              </c:numCache>
            </c:numRef>
          </c:val>
          <c:extLst>
            <c:ext xmlns:c16="http://schemas.microsoft.com/office/drawing/2014/chart" uri="{C3380CC4-5D6E-409C-BE32-E72D297353CC}">
              <c16:uniqueId val="{00000004-A34A-4337-8013-A2AF3C7622F4}"/>
            </c:ext>
          </c:extLst>
        </c:ser>
        <c:dLbls>
          <c:showLegendKey val="0"/>
          <c:showVal val="0"/>
          <c:showCatName val="0"/>
          <c:showSerName val="0"/>
          <c:showPercent val="0"/>
          <c:showBubbleSize val="0"/>
        </c:dLbls>
        <c:gapWidth val="150"/>
        <c:overlap val="100"/>
        <c:axId val="426795296"/>
        <c:axId val="426812024"/>
      </c:barChart>
      <c:catAx>
        <c:axId val="426795296"/>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426812024"/>
        <c:crosses val="autoZero"/>
        <c:auto val="1"/>
        <c:lblAlgn val="ctr"/>
        <c:lblOffset val="100"/>
        <c:noMultiLvlLbl val="0"/>
      </c:catAx>
      <c:valAx>
        <c:axId val="426812024"/>
        <c:scaling>
          <c:orientation val="minMax"/>
        </c:scaling>
        <c:delete val="0"/>
        <c:axPos val="b"/>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42679529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ja-JP"/>
    </a:p>
  </c:txPr>
  <c:externalData r:id="rId4">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ltLang="ja-JP" dirty="0"/>
              <a:t>work(</a:t>
            </a:r>
            <a:r>
              <a:rPr lang="ja-JP" altLang="en-US" dirty="0"/>
              <a:t>仕事の仕方</a:t>
            </a:r>
            <a:r>
              <a:rPr lang="en-US" altLang="ja-JP" dirty="0"/>
              <a:t>)</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barChart>
        <c:barDir val="col"/>
        <c:grouping val="clustered"/>
        <c:varyColors val="0"/>
        <c:ser>
          <c:idx val="0"/>
          <c:order val="0"/>
          <c:tx>
            <c:strRef>
              <c:f>各種情報!$H$1</c:f>
              <c:strCache>
                <c:ptCount val="1"/>
                <c:pt idx="0">
                  <c:v>work</c:v>
                </c:pt>
              </c:strCache>
            </c:strRef>
          </c:tx>
          <c:spPr>
            <a:solidFill>
              <a:schemeClr val="accent1"/>
            </a:solidFill>
            <a:ln>
              <a:noFill/>
            </a:ln>
            <a:effectLst/>
          </c:spPr>
          <c:invertIfNegative val="0"/>
          <c:cat>
            <c:strRef>
              <c:f>各種情報!$F$2:$F$14</c:f>
              <c:strCache>
                <c:ptCount val="13"/>
                <c:pt idx="0">
                  <c:v>アパレル</c:v>
                </c:pt>
                <c:pt idx="1">
                  <c:v>ドライバー</c:v>
                </c:pt>
                <c:pt idx="2">
                  <c:v>プログラマー</c:v>
                </c:pt>
                <c:pt idx="3">
                  <c:v>力仕事</c:v>
                </c:pt>
                <c:pt idx="4">
                  <c:v>ティッシュ配り</c:v>
                </c:pt>
                <c:pt idx="5">
                  <c:v>データ入力</c:v>
                </c:pt>
                <c:pt idx="6">
                  <c:v>その他</c:v>
                </c:pt>
                <c:pt idx="7">
                  <c:v>警備スタッフ</c:v>
                </c:pt>
                <c:pt idx="8">
                  <c:v>企画</c:v>
                </c:pt>
                <c:pt idx="9">
                  <c:v>ナイトワーク</c:v>
                </c:pt>
                <c:pt idx="10">
                  <c:v>接客・販売</c:v>
                </c:pt>
                <c:pt idx="11">
                  <c:v>飲食</c:v>
                </c:pt>
                <c:pt idx="12">
                  <c:v>パチンコ</c:v>
                </c:pt>
              </c:strCache>
            </c:strRef>
          </c:cat>
          <c:val>
            <c:numRef>
              <c:f>各種情報!$H$2:$H$14</c:f>
              <c:numCache>
                <c:formatCode>General</c:formatCode>
                <c:ptCount val="13"/>
                <c:pt idx="0">
                  <c:v>2.1012499999999998</c:v>
                </c:pt>
                <c:pt idx="1">
                  <c:v>2.5679012345679011</c:v>
                </c:pt>
                <c:pt idx="2">
                  <c:v>2.8333333333333335</c:v>
                </c:pt>
                <c:pt idx="3">
                  <c:v>2.8733705772811917</c:v>
                </c:pt>
                <c:pt idx="4">
                  <c:v>2.8857142857142857</c:v>
                </c:pt>
                <c:pt idx="5">
                  <c:v>2.9537000395726158</c:v>
                </c:pt>
                <c:pt idx="6">
                  <c:v>3.012957746478873</c:v>
                </c:pt>
                <c:pt idx="7">
                  <c:v>3.0217391304347827</c:v>
                </c:pt>
                <c:pt idx="8">
                  <c:v>3.034934497816594</c:v>
                </c:pt>
                <c:pt idx="9">
                  <c:v>3.4303797468354431</c:v>
                </c:pt>
                <c:pt idx="10">
                  <c:v>3.6134774316592497</c:v>
                </c:pt>
                <c:pt idx="11">
                  <c:v>3.6645728643216082</c:v>
                </c:pt>
                <c:pt idx="12">
                  <c:v>3.9312977099236641</c:v>
                </c:pt>
              </c:numCache>
            </c:numRef>
          </c:val>
          <c:extLst>
            <c:ext xmlns:c16="http://schemas.microsoft.com/office/drawing/2014/chart" uri="{C3380CC4-5D6E-409C-BE32-E72D297353CC}">
              <c16:uniqueId val="{00000000-5B88-44DC-8953-FEB8A8F7B183}"/>
            </c:ext>
          </c:extLst>
        </c:ser>
        <c:dLbls>
          <c:showLegendKey val="0"/>
          <c:showVal val="0"/>
          <c:showCatName val="0"/>
          <c:showSerName val="0"/>
          <c:showPercent val="0"/>
          <c:showBubbleSize val="0"/>
        </c:dLbls>
        <c:gapWidth val="219"/>
        <c:overlap val="-27"/>
        <c:axId val="589855280"/>
        <c:axId val="589859544"/>
      </c:barChart>
      <c:catAx>
        <c:axId val="58985528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589859544"/>
        <c:crosses val="autoZero"/>
        <c:auto val="1"/>
        <c:lblAlgn val="ctr"/>
        <c:lblOffset val="100"/>
        <c:noMultiLvlLbl val="0"/>
      </c:catAx>
      <c:valAx>
        <c:axId val="58985954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58985528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ja-JP"/>
    </a:p>
  </c:txPr>
  <c:externalData r:id="rId3">
    <c:autoUpdate val="0"/>
  </c:externalData>
  <c:userShapes r:id="rId4"/>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ltLang="ja-JP" dirty="0"/>
              <a:t>atm(</a:t>
            </a:r>
            <a:r>
              <a:rPr lang="ja-JP" altLang="en-US" dirty="0"/>
              <a:t>雰囲気</a:t>
            </a:r>
            <a:r>
              <a:rPr lang="en-US" altLang="ja-JP" dirty="0"/>
              <a:t>)</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barChart>
        <c:barDir val="col"/>
        <c:grouping val="clustered"/>
        <c:varyColors val="0"/>
        <c:ser>
          <c:idx val="0"/>
          <c:order val="0"/>
          <c:tx>
            <c:strRef>
              <c:f>各種情報!$I$1</c:f>
              <c:strCache>
                <c:ptCount val="1"/>
                <c:pt idx="0">
                  <c:v>atm</c:v>
                </c:pt>
              </c:strCache>
            </c:strRef>
          </c:tx>
          <c:spPr>
            <a:solidFill>
              <a:schemeClr val="accent6">
                <a:lumMod val="50000"/>
              </a:schemeClr>
            </a:solidFill>
            <a:ln>
              <a:noFill/>
            </a:ln>
            <a:effectLst/>
          </c:spPr>
          <c:invertIfNegative val="0"/>
          <c:cat>
            <c:strRef>
              <c:f>各種情報!$F$2:$F$14</c:f>
              <c:strCache>
                <c:ptCount val="13"/>
                <c:pt idx="0">
                  <c:v>アパレル</c:v>
                </c:pt>
                <c:pt idx="1">
                  <c:v>警備スタッフ</c:v>
                </c:pt>
                <c:pt idx="2">
                  <c:v>データ入力</c:v>
                </c:pt>
                <c:pt idx="3">
                  <c:v>企画</c:v>
                </c:pt>
                <c:pt idx="4">
                  <c:v>力仕事</c:v>
                </c:pt>
                <c:pt idx="5">
                  <c:v>ドライバー</c:v>
                </c:pt>
                <c:pt idx="6">
                  <c:v>その他</c:v>
                </c:pt>
                <c:pt idx="7">
                  <c:v>プログラマー</c:v>
                </c:pt>
                <c:pt idx="8">
                  <c:v>ナイトワーク</c:v>
                </c:pt>
                <c:pt idx="9">
                  <c:v>ティッシュ配り</c:v>
                </c:pt>
                <c:pt idx="10">
                  <c:v>飲食</c:v>
                </c:pt>
                <c:pt idx="11">
                  <c:v>接客・販売</c:v>
                </c:pt>
                <c:pt idx="12">
                  <c:v>パチンコ</c:v>
                </c:pt>
              </c:strCache>
            </c:strRef>
          </c:cat>
          <c:val>
            <c:numRef>
              <c:f>各種情報!$I$2:$I$14</c:f>
              <c:numCache>
                <c:formatCode>General</c:formatCode>
                <c:ptCount val="13"/>
                <c:pt idx="0">
                  <c:v>2.29</c:v>
                </c:pt>
                <c:pt idx="1">
                  <c:v>2.3913043478260869</c:v>
                </c:pt>
                <c:pt idx="2">
                  <c:v>2.6343490304709141</c:v>
                </c:pt>
                <c:pt idx="3">
                  <c:v>2.7991266375545854</c:v>
                </c:pt>
                <c:pt idx="4">
                  <c:v>2.8472998137802605</c:v>
                </c:pt>
                <c:pt idx="5">
                  <c:v>2.9753086419753085</c:v>
                </c:pt>
                <c:pt idx="6">
                  <c:v>3.012957746478873</c:v>
                </c:pt>
                <c:pt idx="7">
                  <c:v>3.3333333333333335</c:v>
                </c:pt>
                <c:pt idx="8">
                  <c:v>3.5949367088607596</c:v>
                </c:pt>
                <c:pt idx="9">
                  <c:v>3.6857142857142855</c:v>
                </c:pt>
                <c:pt idx="10">
                  <c:v>3.7286432160804019</c:v>
                </c:pt>
                <c:pt idx="11">
                  <c:v>3.7724094087730453</c:v>
                </c:pt>
                <c:pt idx="12">
                  <c:v>4.1870229007633588</c:v>
                </c:pt>
              </c:numCache>
            </c:numRef>
          </c:val>
          <c:extLst>
            <c:ext xmlns:c16="http://schemas.microsoft.com/office/drawing/2014/chart" uri="{C3380CC4-5D6E-409C-BE32-E72D297353CC}">
              <c16:uniqueId val="{00000000-AB8B-46CB-86AD-AE5A66671787}"/>
            </c:ext>
          </c:extLst>
        </c:ser>
        <c:dLbls>
          <c:showLegendKey val="0"/>
          <c:showVal val="0"/>
          <c:showCatName val="0"/>
          <c:showSerName val="0"/>
          <c:showPercent val="0"/>
          <c:showBubbleSize val="0"/>
        </c:dLbls>
        <c:gapWidth val="219"/>
        <c:overlap val="-27"/>
        <c:axId val="546804856"/>
        <c:axId val="546799280"/>
      </c:barChart>
      <c:catAx>
        <c:axId val="54680485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546799280"/>
        <c:crosses val="autoZero"/>
        <c:auto val="1"/>
        <c:lblAlgn val="ctr"/>
        <c:lblOffset val="100"/>
        <c:noMultiLvlLbl val="0"/>
      </c:catAx>
      <c:valAx>
        <c:axId val="54679928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54680485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ja-JP"/>
    </a:p>
  </c:txPr>
  <c:externalData r:id="rId3">
    <c:autoUpdate val="0"/>
  </c:externalData>
  <c:userShapes r:id="rId4"/>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ja-JP" altLang="en-US"/>
              <a:t>男女比</a:t>
            </a:r>
            <a:endParaRPr lang="en-US" altLang="ja-JP"/>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barChart>
        <c:barDir val="col"/>
        <c:grouping val="clustered"/>
        <c:varyColors val="0"/>
        <c:ser>
          <c:idx val="0"/>
          <c:order val="0"/>
          <c:tx>
            <c:strRef>
              <c:f>'各種情報 (2)'!$G$1</c:f>
              <c:strCache>
                <c:ptCount val="1"/>
                <c:pt idx="0">
                  <c:v>mw</c:v>
                </c:pt>
              </c:strCache>
            </c:strRef>
          </c:tx>
          <c:spPr>
            <a:solidFill>
              <a:schemeClr val="accent1"/>
            </a:solidFill>
            <a:ln>
              <a:noFill/>
            </a:ln>
            <a:effectLst/>
          </c:spPr>
          <c:invertIfNegative val="0"/>
          <c:cat>
            <c:strRef>
              <c:f>'各種情報 (2)'!$F$2:$F$14</c:f>
              <c:strCache>
                <c:ptCount val="13"/>
                <c:pt idx="0">
                  <c:v>警備スタッフ</c:v>
                </c:pt>
                <c:pt idx="1">
                  <c:v>プログラマー</c:v>
                </c:pt>
                <c:pt idx="2">
                  <c:v>ドライバー</c:v>
                </c:pt>
                <c:pt idx="3">
                  <c:v>アパレル</c:v>
                </c:pt>
                <c:pt idx="4">
                  <c:v>力仕事</c:v>
                </c:pt>
                <c:pt idx="5">
                  <c:v>飲食</c:v>
                </c:pt>
                <c:pt idx="6">
                  <c:v>データ入力</c:v>
                </c:pt>
                <c:pt idx="7">
                  <c:v>その他</c:v>
                </c:pt>
                <c:pt idx="8">
                  <c:v>企画</c:v>
                </c:pt>
                <c:pt idx="9">
                  <c:v>ティッシュ配り</c:v>
                </c:pt>
                <c:pt idx="10">
                  <c:v>パチンコ</c:v>
                </c:pt>
                <c:pt idx="11">
                  <c:v>接客・販売</c:v>
                </c:pt>
                <c:pt idx="12">
                  <c:v>ナイトワーク</c:v>
                </c:pt>
              </c:strCache>
            </c:strRef>
          </c:cat>
          <c:val>
            <c:numRef>
              <c:f>'各種情報 (2)'!$G$2:$G$14</c:f>
              <c:numCache>
                <c:formatCode>General</c:formatCode>
                <c:ptCount val="13"/>
                <c:pt idx="0">
                  <c:v>1.9565217391304348</c:v>
                </c:pt>
                <c:pt idx="1">
                  <c:v>2.1666666666666665</c:v>
                </c:pt>
                <c:pt idx="2">
                  <c:v>2.4197530864197532</c:v>
                </c:pt>
                <c:pt idx="3">
                  <c:v>2.5162499999999999</c:v>
                </c:pt>
                <c:pt idx="4">
                  <c:v>2.6089385474860336</c:v>
                </c:pt>
                <c:pt idx="5">
                  <c:v>3.0895100502512562</c:v>
                </c:pt>
                <c:pt idx="6">
                  <c:v>3.1357340720221605</c:v>
                </c:pt>
                <c:pt idx="7">
                  <c:v>3.2264788732394365</c:v>
                </c:pt>
                <c:pt idx="8">
                  <c:v>3.2270742358078603</c:v>
                </c:pt>
                <c:pt idx="9">
                  <c:v>3.6</c:v>
                </c:pt>
                <c:pt idx="10">
                  <c:v>3.6717557251908395</c:v>
                </c:pt>
                <c:pt idx="11">
                  <c:v>3.8283534647171011</c:v>
                </c:pt>
                <c:pt idx="12">
                  <c:v>4.3797468354430382</c:v>
                </c:pt>
              </c:numCache>
            </c:numRef>
          </c:val>
          <c:extLst>
            <c:ext xmlns:c16="http://schemas.microsoft.com/office/drawing/2014/chart" uri="{C3380CC4-5D6E-409C-BE32-E72D297353CC}">
              <c16:uniqueId val="{00000000-34DF-478A-AC0A-5EE46E2048D4}"/>
            </c:ext>
          </c:extLst>
        </c:ser>
        <c:dLbls>
          <c:showLegendKey val="0"/>
          <c:showVal val="0"/>
          <c:showCatName val="0"/>
          <c:showSerName val="0"/>
          <c:showPercent val="0"/>
          <c:showBubbleSize val="0"/>
        </c:dLbls>
        <c:gapWidth val="219"/>
        <c:overlap val="-27"/>
        <c:axId val="589915960"/>
        <c:axId val="589909072"/>
      </c:barChart>
      <c:catAx>
        <c:axId val="58991596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589909072"/>
        <c:crosses val="autoZero"/>
        <c:auto val="1"/>
        <c:lblAlgn val="ctr"/>
        <c:lblOffset val="100"/>
        <c:noMultiLvlLbl val="0"/>
      </c:catAx>
      <c:valAx>
        <c:axId val="58990907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58991596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ja-JP"/>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32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0.07016</cdr:x>
      <cdr:y>0.10477</cdr:y>
    </cdr:from>
    <cdr:to>
      <cdr:x>0.38448</cdr:x>
      <cdr:y>0.27591</cdr:y>
    </cdr:to>
    <cdr:sp macro="" textlink="">
      <cdr:nvSpPr>
        <cdr:cNvPr id="3" name="四角形: 角を丸くする 2">
          <a:extLst xmlns:a="http://schemas.openxmlformats.org/drawingml/2006/main">
            <a:ext uri="{FF2B5EF4-FFF2-40B4-BE49-F238E27FC236}">
              <a16:creationId xmlns:a16="http://schemas.microsoft.com/office/drawing/2014/main" id="{8431F855-149B-4157-BE2C-25F9D4B77F5C}"/>
            </a:ext>
          </a:extLst>
        </cdr:cNvPr>
        <cdr:cNvSpPr/>
      </cdr:nvSpPr>
      <cdr:spPr>
        <a:xfrm xmlns:a="http://schemas.openxmlformats.org/drawingml/2006/main">
          <a:off x="321487" y="354539"/>
          <a:ext cx="1440180" cy="579120"/>
        </a:xfrm>
        <a:prstGeom xmlns:a="http://schemas.openxmlformats.org/drawingml/2006/main" prst="roundRect">
          <a:avLst/>
        </a:prstGeom>
      </cdr:spPr>
      <cdr:style>
        <a:lnRef xmlns:a="http://schemas.openxmlformats.org/drawingml/2006/main" idx="1">
          <a:schemeClr val="accent2"/>
        </a:lnRef>
        <a:fillRef xmlns:a="http://schemas.openxmlformats.org/drawingml/2006/main" idx="2">
          <a:schemeClr val="accent2"/>
        </a:fillRef>
        <a:effectRef xmlns:a="http://schemas.openxmlformats.org/drawingml/2006/main" idx="1">
          <a:schemeClr val="accent2"/>
        </a:effectRef>
        <a:fontRef xmlns:a="http://schemas.openxmlformats.org/drawingml/2006/main" idx="minor">
          <a:schemeClr val="dk1"/>
        </a:fontRef>
      </cdr:style>
      <cdr:txBody>
        <a:bodyPr xmlns:a="http://schemas.openxmlformats.org/drawingml/2006/main"/>
        <a:lstStyle xmlns:a="http://schemas.openxmlformats.org/drawingml/2006/main">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xmlns:a="http://schemas.openxmlformats.org/drawingml/2006/main">
          <a:r>
            <a:rPr lang="ja-JP" altLang="en-US" sz="1400" dirty="0"/>
            <a:t>平均：</a:t>
          </a:r>
          <a:r>
            <a:rPr lang="en-US" altLang="ja-JP" sz="1400" dirty="0"/>
            <a:t>3.21806</a:t>
          </a:r>
        </a:p>
        <a:p xmlns:a="http://schemas.openxmlformats.org/drawingml/2006/main">
          <a:r>
            <a:rPr lang="ja-JP" altLang="en-US" sz="1400" dirty="0"/>
            <a:t>分散：</a:t>
          </a:r>
          <a:r>
            <a:rPr lang="en-US" altLang="ja-JP" sz="1400" dirty="0"/>
            <a:t>1.57348</a:t>
          </a:r>
          <a:endParaRPr lang="ja-JP" sz="1400" dirty="0"/>
        </a:p>
      </cdr:txBody>
    </cdr:sp>
  </cdr:relSizeAnchor>
</c:userShapes>
</file>

<file path=ppt/drawings/drawing2.xml><?xml version="1.0" encoding="utf-8"?>
<c:userShapes xmlns:c="http://schemas.openxmlformats.org/drawingml/2006/chart">
  <cdr:relSizeAnchor xmlns:cdr="http://schemas.openxmlformats.org/drawingml/2006/chartDrawing">
    <cdr:from>
      <cdr:x>0.06945</cdr:x>
      <cdr:y>0.1232</cdr:y>
    </cdr:from>
    <cdr:to>
      <cdr:x>0.38519</cdr:x>
      <cdr:y>0.29434</cdr:y>
    </cdr:to>
    <cdr:sp macro="" textlink="">
      <cdr:nvSpPr>
        <cdr:cNvPr id="2" name="四角形: 角を丸くする 1">
          <a:extLst xmlns:a="http://schemas.openxmlformats.org/drawingml/2006/main">
            <a:ext uri="{FF2B5EF4-FFF2-40B4-BE49-F238E27FC236}">
              <a16:creationId xmlns:a16="http://schemas.microsoft.com/office/drawing/2014/main" id="{4B1AD5F8-4730-43AF-94A6-DE39EC7655E7}"/>
            </a:ext>
          </a:extLst>
        </cdr:cNvPr>
        <cdr:cNvSpPr/>
      </cdr:nvSpPr>
      <cdr:spPr>
        <a:xfrm xmlns:a="http://schemas.openxmlformats.org/drawingml/2006/main">
          <a:off x="316772" y="416913"/>
          <a:ext cx="1440180" cy="579120"/>
        </a:xfrm>
        <a:prstGeom xmlns:a="http://schemas.openxmlformats.org/drawingml/2006/main" prst="roundRect">
          <a:avLst/>
        </a:prstGeom>
      </cdr:spPr>
      <cdr:style>
        <a:lnRef xmlns:a="http://schemas.openxmlformats.org/drawingml/2006/main" idx="1">
          <a:schemeClr val="accent2"/>
        </a:lnRef>
        <a:fillRef xmlns:a="http://schemas.openxmlformats.org/drawingml/2006/main" idx="2">
          <a:schemeClr val="accent2"/>
        </a:fillRef>
        <a:effectRef xmlns:a="http://schemas.openxmlformats.org/drawingml/2006/main" idx="1">
          <a:schemeClr val="accent2"/>
        </a:effectRef>
        <a:fontRef xmlns:a="http://schemas.openxmlformats.org/drawingml/2006/main" idx="minor">
          <a:schemeClr val="dk1"/>
        </a:fontRef>
      </cdr:style>
      <cdr:txBody>
        <a:bodyPr xmlns:a="http://schemas.openxmlformats.org/drawingml/2006/main"/>
        <a:lstStyle xmlns:a="http://schemas.openxmlformats.org/drawingml/2006/main">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xmlns:a="http://schemas.openxmlformats.org/drawingml/2006/main">
          <a:r>
            <a:rPr lang="ja-JP" altLang="en-US" sz="1400" dirty="0"/>
            <a:t>平均：</a:t>
          </a:r>
          <a:r>
            <a:rPr lang="en-US" altLang="ja-JP" sz="1400" dirty="0"/>
            <a:t>3.23037</a:t>
          </a:r>
        </a:p>
        <a:p xmlns:a="http://schemas.openxmlformats.org/drawingml/2006/main">
          <a:r>
            <a:rPr lang="ja-JP" altLang="en-US" sz="1400" dirty="0"/>
            <a:t>分散：</a:t>
          </a:r>
          <a:r>
            <a:rPr lang="en-US" altLang="ja-JP" sz="1400" dirty="0"/>
            <a:t>1.89945</a:t>
          </a:r>
          <a:endParaRPr lang="ja-JP" sz="1400" dirty="0"/>
        </a:p>
      </cdr:txBody>
    </cdr:sp>
  </cdr:relSizeAnchor>
</c:userShapes>
</file>

<file path=ppt/drawings/drawing3.xml><?xml version="1.0" encoding="utf-8"?>
<c:userShapes xmlns:c="http://schemas.openxmlformats.org/drawingml/2006/chart">
  <cdr:relSizeAnchor xmlns:cdr="http://schemas.openxmlformats.org/drawingml/2006/chartDrawing">
    <cdr:from>
      <cdr:x>0.07337</cdr:x>
      <cdr:y>0.13619</cdr:y>
    </cdr:from>
    <cdr:to>
      <cdr:x>0.29401</cdr:x>
      <cdr:y>0.29341</cdr:y>
    </cdr:to>
    <cdr:sp macro="" textlink="">
      <cdr:nvSpPr>
        <cdr:cNvPr id="2" name="四角形: 角を丸くする 1">
          <a:extLst xmlns:a="http://schemas.openxmlformats.org/drawingml/2006/main">
            <a:ext uri="{FF2B5EF4-FFF2-40B4-BE49-F238E27FC236}">
              <a16:creationId xmlns:a16="http://schemas.microsoft.com/office/drawing/2014/main" id="{94980DAD-0CE2-4979-80C1-A8D5F181E2B9}"/>
            </a:ext>
          </a:extLst>
        </cdr:cNvPr>
        <cdr:cNvSpPr/>
      </cdr:nvSpPr>
      <cdr:spPr>
        <a:xfrm xmlns:a="http://schemas.openxmlformats.org/drawingml/2006/main">
          <a:off x="478870" y="501678"/>
          <a:ext cx="1440180" cy="579120"/>
        </a:xfrm>
        <a:prstGeom xmlns:a="http://schemas.openxmlformats.org/drawingml/2006/main" prst="roundRect">
          <a:avLst/>
        </a:prstGeom>
      </cdr:spPr>
      <cdr:style>
        <a:lnRef xmlns:a="http://schemas.openxmlformats.org/drawingml/2006/main" idx="1">
          <a:schemeClr val="accent2"/>
        </a:lnRef>
        <a:fillRef xmlns:a="http://schemas.openxmlformats.org/drawingml/2006/main" idx="2">
          <a:schemeClr val="accent2"/>
        </a:fillRef>
        <a:effectRef xmlns:a="http://schemas.openxmlformats.org/drawingml/2006/main" idx="1">
          <a:schemeClr val="accent2"/>
        </a:effectRef>
        <a:fontRef xmlns:a="http://schemas.openxmlformats.org/drawingml/2006/main" idx="minor">
          <a:schemeClr val="dk1"/>
        </a:fontRef>
      </cdr:style>
      <cdr:txBody>
        <a:bodyPr xmlns:a="http://schemas.openxmlformats.org/drawingml/2006/main"/>
        <a:lstStyle xmlns:a="http://schemas.openxmlformats.org/drawingml/2006/main">
          <a:lvl1pPr marL="0" indent="0">
            <a:defRPr sz="1100">
              <a:solidFill>
                <a:schemeClr val="dk1"/>
              </a:solidFill>
              <a:latin typeface="+mn-lt"/>
              <a:ea typeface="+mn-ea"/>
              <a:cs typeface="+mn-cs"/>
            </a:defRPr>
          </a:lvl1pPr>
          <a:lvl2pPr marL="457200" indent="0">
            <a:defRPr sz="1100">
              <a:solidFill>
                <a:schemeClr val="dk1"/>
              </a:solidFill>
              <a:latin typeface="+mn-lt"/>
              <a:ea typeface="+mn-ea"/>
              <a:cs typeface="+mn-cs"/>
            </a:defRPr>
          </a:lvl2pPr>
          <a:lvl3pPr marL="914400" indent="0">
            <a:defRPr sz="1100">
              <a:solidFill>
                <a:schemeClr val="dk1"/>
              </a:solidFill>
              <a:latin typeface="+mn-lt"/>
              <a:ea typeface="+mn-ea"/>
              <a:cs typeface="+mn-cs"/>
            </a:defRPr>
          </a:lvl3pPr>
          <a:lvl4pPr marL="1371600" indent="0">
            <a:defRPr sz="1100">
              <a:solidFill>
                <a:schemeClr val="dk1"/>
              </a:solidFill>
              <a:latin typeface="+mn-lt"/>
              <a:ea typeface="+mn-ea"/>
              <a:cs typeface="+mn-cs"/>
            </a:defRPr>
          </a:lvl4pPr>
          <a:lvl5pPr marL="1828800" indent="0">
            <a:defRPr sz="1100">
              <a:solidFill>
                <a:schemeClr val="dk1"/>
              </a:solidFill>
              <a:latin typeface="+mn-lt"/>
              <a:ea typeface="+mn-ea"/>
              <a:cs typeface="+mn-cs"/>
            </a:defRPr>
          </a:lvl5pPr>
          <a:lvl6pPr marL="2286000" indent="0">
            <a:defRPr sz="1100">
              <a:solidFill>
                <a:schemeClr val="dk1"/>
              </a:solidFill>
              <a:latin typeface="+mn-lt"/>
              <a:ea typeface="+mn-ea"/>
              <a:cs typeface="+mn-cs"/>
            </a:defRPr>
          </a:lvl6pPr>
          <a:lvl7pPr marL="2743200" indent="0">
            <a:defRPr sz="1100">
              <a:solidFill>
                <a:schemeClr val="dk1"/>
              </a:solidFill>
              <a:latin typeface="+mn-lt"/>
              <a:ea typeface="+mn-ea"/>
              <a:cs typeface="+mn-cs"/>
            </a:defRPr>
          </a:lvl7pPr>
          <a:lvl8pPr marL="3200400" indent="0">
            <a:defRPr sz="1100">
              <a:solidFill>
                <a:schemeClr val="dk1"/>
              </a:solidFill>
              <a:latin typeface="+mn-lt"/>
              <a:ea typeface="+mn-ea"/>
              <a:cs typeface="+mn-cs"/>
            </a:defRPr>
          </a:lvl8pPr>
          <a:lvl9pPr marL="3657600" indent="0">
            <a:defRPr sz="1100">
              <a:solidFill>
                <a:schemeClr val="dk1"/>
              </a:solidFill>
              <a:latin typeface="+mn-lt"/>
              <a:ea typeface="+mn-ea"/>
              <a:cs typeface="+mn-cs"/>
            </a:defRPr>
          </a:lvl9pPr>
        </a:lstStyle>
        <a:p xmlns:a="http://schemas.openxmlformats.org/drawingml/2006/main">
          <a:r>
            <a:rPr lang="ja-JP" altLang="en-US" sz="1400" dirty="0"/>
            <a:t>平均：</a:t>
          </a:r>
          <a:r>
            <a:rPr lang="en-US" altLang="ja-JP" sz="1400" dirty="0"/>
            <a:t>3.19036</a:t>
          </a:r>
        </a:p>
        <a:p xmlns:a="http://schemas.openxmlformats.org/drawingml/2006/main">
          <a:r>
            <a:rPr lang="ja-JP" altLang="en-US" sz="1400" dirty="0"/>
            <a:t>分散：</a:t>
          </a:r>
          <a:r>
            <a:rPr lang="en-US" altLang="ja-JP" sz="1400" dirty="0"/>
            <a:t>1.89945</a:t>
          </a:r>
          <a:endParaRPr lang="ja-JP" sz="1400" dirty="0"/>
        </a:p>
      </cdr:txBody>
    </cdr:sp>
  </cdr:relSizeAnchor>
  <cdr:relSizeAnchor xmlns:cdr="http://schemas.openxmlformats.org/drawingml/2006/chartDrawing">
    <cdr:from>
      <cdr:x>0.40844</cdr:x>
      <cdr:y>0.16722</cdr:y>
    </cdr:from>
    <cdr:to>
      <cdr:x>0.40844</cdr:x>
      <cdr:y>0.79921</cdr:y>
    </cdr:to>
    <cdr:cxnSp macro="">
      <cdr:nvCxnSpPr>
        <cdr:cNvPr id="3" name="直線コネクタ 2">
          <a:extLst xmlns:a="http://schemas.openxmlformats.org/drawingml/2006/main">
            <a:ext uri="{FF2B5EF4-FFF2-40B4-BE49-F238E27FC236}">
              <a16:creationId xmlns:a16="http://schemas.microsoft.com/office/drawing/2014/main" id="{FE3F3339-DE81-454D-A844-42574BE7B36C}"/>
            </a:ext>
          </a:extLst>
        </cdr:cNvPr>
        <cdr:cNvCxnSpPr>
          <a:cxnSpLocks xmlns:a="http://schemas.openxmlformats.org/drawingml/2006/main"/>
        </cdr:cNvCxnSpPr>
      </cdr:nvCxnSpPr>
      <cdr:spPr>
        <a:xfrm xmlns:a="http://schemas.openxmlformats.org/drawingml/2006/main">
          <a:off x="2665952" y="615978"/>
          <a:ext cx="0" cy="2327950"/>
        </a:xfrm>
        <a:prstGeom xmlns:a="http://schemas.openxmlformats.org/drawingml/2006/main" prst="line">
          <a:avLst/>
        </a:prstGeom>
        <a:ln xmlns:a="http://schemas.openxmlformats.org/drawingml/2006/main">
          <a:solidFill>
            <a:srgbClr val="FFC000"/>
          </a:solidFill>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relSizeAnchor>
  <cdr:relSizeAnchor xmlns:cdr="http://schemas.openxmlformats.org/drawingml/2006/chartDrawing">
    <cdr:from>
      <cdr:x>0.69935</cdr:x>
      <cdr:y>0.1686</cdr:y>
    </cdr:from>
    <cdr:to>
      <cdr:x>0.69935</cdr:x>
      <cdr:y>0.80059</cdr:y>
    </cdr:to>
    <cdr:cxnSp macro="">
      <cdr:nvCxnSpPr>
        <cdr:cNvPr id="6" name="直線コネクタ 5">
          <a:extLst xmlns:a="http://schemas.openxmlformats.org/drawingml/2006/main">
            <a:ext uri="{FF2B5EF4-FFF2-40B4-BE49-F238E27FC236}">
              <a16:creationId xmlns:a16="http://schemas.microsoft.com/office/drawing/2014/main" id="{F6CB471A-7442-4F79-AF34-3A49324C47FA}"/>
            </a:ext>
          </a:extLst>
        </cdr:cNvPr>
        <cdr:cNvCxnSpPr>
          <a:cxnSpLocks xmlns:a="http://schemas.openxmlformats.org/drawingml/2006/main"/>
        </cdr:cNvCxnSpPr>
      </cdr:nvCxnSpPr>
      <cdr:spPr>
        <a:xfrm xmlns:a="http://schemas.openxmlformats.org/drawingml/2006/main">
          <a:off x="4564742" y="621058"/>
          <a:ext cx="0" cy="2327950"/>
        </a:xfrm>
        <a:prstGeom xmlns:a="http://schemas.openxmlformats.org/drawingml/2006/main" prst="line">
          <a:avLst/>
        </a:prstGeom>
        <a:ln xmlns:a="http://schemas.openxmlformats.org/drawingml/2006/main">
          <a:solidFill>
            <a:srgbClr val="00B050"/>
          </a:solidFill>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relSizeAnchor>
</c:userShapes>
</file>

<file path=ppt/ink/ink1.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6T06:38:03.484"/>
    </inkml:context>
    <inkml:brush xml:id="br0">
      <inkml:brushProperty name="width" value="0.25" units="cm"/>
      <inkml:brushProperty name="height" value="0.5" units="cm"/>
      <inkml:brushProperty name="color" value="#00FFFF"/>
      <inkml:brushProperty name="tip" value="rectangle"/>
      <inkml:brushProperty name="rasterOp" value="maskPen"/>
      <inkml:brushProperty name="fitToCurve" value="1"/>
    </inkml:brush>
  </inkml:definitions>
  <inkml:trace contextRef="#ctx0" brushRef="#br0">0 59 0,'84'0'282,"-27"0"-267,-29 0 1,29 0-16,-29 0 16,0 0-1,28 0-15,-27 0 16,27 0-16,29 0 15,-57 0 1,28 0-16,-27 0 16,-1 0-16,28 0 15,-27 0-15,27 0 16,-28 0-16,57 0 31,-29 0-15,-27 0 15,-1 0-31,28 0 31,-28 0-15,29 0 15,-29 0 0,29 0 16,27 0 0,-56 0 0,1 0 16,27 0-32,-28 0 0,-28-56-31,57 56 31,-29 0 1,28 0-17,-27 0 95,55 0-79</inkml:trace>
</inkml:ink>
</file>

<file path=ppt/ink/ink10.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6T06:38:56.752"/>
    </inkml:context>
    <inkml:brush xml:id="br0">
      <inkml:brushProperty name="width" value="0.25" units="cm"/>
      <inkml:brushProperty name="height" value="0.5" units="cm"/>
      <inkml:brushProperty name="color" value="#00FFFF"/>
      <inkml:brushProperty name="tip" value="rectangle"/>
      <inkml:brushProperty name="rasterOp" value="maskPen"/>
      <inkml:brushProperty name="fitToCurve" value="1"/>
    </inkml:brush>
  </inkml:definitions>
  <inkml:trace contextRef="#ctx0" brushRef="#br0">0 0 0,'57'0'297,"-29"0"-297,28 0 15,-27 0 1,27 0-1,-28 0 1,0 0-16,29 0 31,28 0-15,-57 0 0,28 0-1,-28 0 1,29 0-1,-29 0 1,0 0 15,29 0 16,-29 0-16,57 0 16,-29 0-15,-28 0-1,29 0-31,-29 0 31,0 0 0,29 0-15,-29 0 15,28 0-15,29 0-1,-57 0 1,29 0 0,-29 0 15</inkml:trace>
</inkml:ink>
</file>

<file path=ppt/ink/ink11.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6T06:38:59.054"/>
    </inkml:context>
    <inkml:brush xml:id="br0">
      <inkml:brushProperty name="width" value="0.25" units="cm"/>
      <inkml:brushProperty name="height" value="0.5" units="cm"/>
      <inkml:brushProperty name="color" value="#00FFFF"/>
      <inkml:brushProperty name="tip" value="rectangle"/>
      <inkml:brushProperty name="rasterOp" value="maskPen"/>
      <inkml:brushProperty name="fitToCurve" value="1"/>
    </inkml:brush>
  </inkml:definitions>
  <inkml:trace contextRef="#ctx0" brushRef="#br0">0 0 0,'28'0'297,"29"0"-297,-29 0 0,29 0 15,-29 0 1,28 0 0,29 0-1,-57 0 17,0 0-17,29 0 1,-29 0 15,28 0 0,-27 0-15,-1 0 15,28 0 0,29 0-15,-57 0 15,29 0-31,-29 0 16,28 0 15,-27 0 0,-1 0-15,28 0 0,-28 0 15,57 0-15,-28 0 15,-29 0-16,28 0 32,-28 0 0,1 0 0</inkml:trace>
</inkml:ink>
</file>

<file path=ppt/ink/ink12.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5:51:30.448"/>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0 34 0,'30'0'281,"-1"0"-265,29 0-16,-29 0 16,30 0-16,-30 0 15,0 0-15,59 0 0,-30 0 16,-29 0-16,30 0 16,-30 0-16,0 0 15,30 0 1,-30 0-16,29 0 15,30 0-15,-59 0 16,29 0-16,-28 0 16,-1 0-1,29 0-15,-29 0 16,30 0 0,-30 0 15,58 0-16,-28 0 1,-30 0 0,0 0-1,30 0 17,-30 0-1,29 0-16,-29 0 17,30 0-17,28 0 1,-57 0 15,-1 0-15,29 0-1,-29 0 17,30 0-1,-30 0-15,29 0-1,-28 0 16,57 0-15,-58 0 0,30 0-1,-30 0 1,29 0 0,-28 0-1,28 0 1,-29 0-1,0 0 1,30 0 0,28 0-1,-58 0-15,30 0 16,-30 58 0,0-58-16,30 0 15,-30 0 1,29 0-16,-29 0 15,-29 30-15,88-30 16,-30 0 0,-28 0-1,-1 0 1,29 0 0,-29 0-1,30 0 1,-59 29-1,29-29 1,29 0 0,30 0-1,-59 0 1,0 0 0,30 0-1,-30 0 1,29 0-1,-28 0 1,28 0 15,-29 0-15,59 0 0,-59 0 15,29 0-16,-29 0-15,30 0 16,-30 0 15,29 0-15,-28 0 0,-1 0-16,29 0 15,30 0 1,-59 0-16,29 0 31,-28 0-31,28 0 16,-29 0-1,0 0-15,30 0 32,-30 0-17,59 0 1,-30 0-1,-29 0 1,0 0 0,30 0-1,-30 0 32,29 0 16</inkml:trace>
</inkml:ink>
</file>

<file path=ppt/ink/ink13.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5:51:39.540"/>
    </inkml:context>
    <inkml:brush xml:id="br0">
      <inkml:brushProperty name="width" value="0.2" units="cm"/>
      <inkml:brushProperty name="height" value="0.4" units="cm"/>
      <inkml:brushProperty name="color" value="#00FFFF"/>
      <inkml:brushProperty name="tip" value="rectangle"/>
      <inkml:brushProperty name="rasterOp" value="maskPen"/>
      <inkml:brushProperty name="fitToCurve" value="1"/>
    </inkml:brush>
  </inkml:definitions>
  <inkml:trace contextRef="#ctx0" brushRef="#br0">0 146 0,'29'0'297,"29"0"-281,-28 0-16,28 0 15,-29 0-15,30 0 16,28 0-16,-58 0 16,1 0-16,28 0 0,-29 0 15,30 0 1,-30 0-16,29 0 16,-29 0-1,59 0 1,-59 0-1,30 0 1,-30 0 0,29 0-1,-29 0 1,30 0 0,-30 0-1,0 0 16,59 0-15,-30 0 0,-29 0 15,30 0-15,-30 0-16,29 0 31,-29 0-16,1 0 1,28 0 0,30 0-16,-59 0 15,29 0 1,-29 0 15,30 0-31,-30 0 16,0 0-1,30 0 1,-30 0 0,58 0 15,-28 0-31,-30 0 16,0 0-1,30 0-15,-30 0 31,29 0-31,-29 0 16,30 0-16,28 0 16,-57 0-1,-1 0 1,29 0-16,-29 0 16,30 0-1,-30 0-15,29 0 16,-29 0-16,59 0 15,-59 0 1,30 0 0,-30 0-16,29 0 15,-29 0-15,30 0 16,-30 0 0,0 0-1,59 0 1,-30 0-16,-29 0 15,30 0 1,-30 0 0,29 0-1,-28 0 1,-1 0 0,29 0-1,30 0 1,-59 0-16,29 0 15,-28 0 1,28 0 0,-29 0-16,0 0 15,30 0 1,-30 0 0,58 0-16,-28 0 15,-30 0 1,0 0-16,30 0 15,-30 0 1,29 0 0,-29 0-1,30 0-15,28 0 16,-57 0 0,-1 0-1,29 0 1,-29 0-1,30 0-15,-30 0 16,29 0-16,-28 0 16,-1 0-16,88 0 15,-88 0 1,0 0-16,29 0 16,-29 0-16,30 0 15,-30 0 1,29 0-1,-28 0-15,57 0 16,-87-58-16,29 58 16,30 0-16,-30 0 15,29 0 1,-28 0 0,-1 0-1,29 0 16,-29 0 1,59 0 15,-30 0 15,-28 0 1,-30-29-48,58 29 16,-29 0 32,0 0 15,30 0 31,-59-59-46</inkml:trace>
</inkml:ink>
</file>

<file path=ppt/ink/ink14.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5:51:46.900"/>
    </inkml:context>
    <inkml:brush xml:id="br0">
      <inkml:brushProperty name="width" value="0.2" units="cm"/>
      <inkml:brushProperty name="height" value="0.4" units="cm"/>
      <inkml:brushProperty name="color" value="#00FF00"/>
      <inkml:brushProperty name="tip" value="rectangle"/>
      <inkml:brushProperty name="rasterOp" value="maskPen"/>
      <inkml:brushProperty name="fitToCurve" value="1"/>
    </inkml:brush>
  </inkml:definitions>
  <inkml:trace contextRef="#ctx0" brushRef="#br0">0 0 0,'58'0'297,"-28"0"-297,-1 0 0,29 0 16,-29 0-16,30 0 15,28 0-15,-58 0 16,30 0-16,-30 0 0,0 0 15,30 0-15,-30 0 16,29 0-16,-29 0 16,59 0-16,-59 0 15,30 0-15,-30 0 16,29 0-16,-29 0 31,30 0-31,-30 0 31,0 0-15,59 0 0,-30 0 15,-29 0-15,30 0-1,-30 0 1,29 0 15,-29 0 0,1 0-31,28 0 16,30 0 15,-59 0-15,29 0-1,-29 0 1,30 0 15,-30 0-15,0 0 0,30 0-16,-30 0 15,58 0 1,-28 0 15,-30 0-15,29 0-1,-28 0 1,-1 0 0,29 0-1,-29 0 1,30 0-16,28 0 15,-57 0 1,28 0 0,-29 0-1,0 0-15,30 0 16,-30 0 0,29 0-1,-29 0 1,59 0-16,-59 0 15,30 0-15,-30 0 32,29 0-32,-29 0 15,30 0 1,-30 0 0,0 0-16,30 0 15,28 0 1,-58 0-1,30 0 1,-30 0 15,29 0 1,-28 0-17,-1 0 1,29 0 15,-29 0-15,59 0 15,-30 0-15,-28 0-1,28 0 1,-29 0-1,0 0 17,30 0-17,-30 0 1,29 0 0,30 0 15,-59 0 0,29 0-15,-28 0 46,-1 0-15,29 0 16,-29 0-1,30 0-31,-30 0 32,59 0-16,-30 0 15</inkml:trace>
</inkml:ink>
</file>

<file path=ppt/ink/ink15.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5:52:00.381"/>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0 0 0,'59'0'282,"-30"0"-282,0 0 15,29 0-15,-28 0 16,28 0-16,30 0 0,-59 0 15,29 0-15,-29 0 32,1 0-17,28 0 1,-29 0 0,30 0-1,-30 0 1,58 0-1,-28 0 17,-30 0 15,0 0 31,30 0-31,-30 0 15,29 0-46,-29 0 31,1 0-16,86 0 47</inkml:trace>
</inkml:ink>
</file>

<file path=ppt/ink/ink16.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5:52:04.944"/>
    </inkml:context>
    <inkml:brush xml:id="br0">
      <inkml:brushProperty name="width" value="0.2" units="cm"/>
      <inkml:brushProperty name="height" value="0.4" units="cm"/>
      <inkml:brushProperty name="color" value="#00FFFF"/>
      <inkml:brushProperty name="tip" value="rectangle"/>
      <inkml:brushProperty name="rasterOp" value="maskPen"/>
      <inkml:brushProperty name="fitToCurve" value="1"/>
    </inkml:brush>
  </inkml:definitions>
  <inkml:trace contextRef="#ctx0" brushRef="#br0">0 0 0,'29'0'297,"0"0"-297,0 0 0,30 0 15,-30 0-15,29 0 16,-29 0-16,59 0 16,-30 0-16,-29 0 15,1 0-15,28 0 0,-29 0 16,30 0-1,-30 0-15,0 0 16,88 0-16,-88 0 0,0 0 31,30 0-31,-30 0 16,29 0 0,-29 0-1,1 0 1,28 0 46,-29 0 1,59 0-1,-30 0 16,-29 0-15,30 0-32,-30 0-15,0 0 15</inkml:trace>
</inkml:ink>
</file>

<file path=ppt/ink/ink17.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5:52:16.028"/>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0 358 0,'29'0'297,"30"0"-297,-30-29 15,0-30-15,30 59 0,-30-29 16,29 29-16,30 0 16,-59 0-16,29 0 15,-28 0-15,-1 0 0,29 0 16,-29 0-16,30 0 0,-30 0 16,58 0-16,-57 0 0,28 0 15,-29 0-15,30 0 16,-30 0 15,29 0-15,-29 0-16,1 0 15,57 0 1,-28 0 0,-30 0-16,29 0 15,-29 0 1,30 0-1,-30 0 1,0 0-16,30 0 16,28 0-1,-58 0 1,30 0 0,-30 0-1,29 0 1,-29 0-1,1 0-15,28 0 16,-29 0-16,59 0 16,-30 0-16,-29 0 15,30 0-15,-30 0 16,0 0-16,30 0 16,-30 0-1,29 0-15,30 0 0,-59 0 16,29 0-16,-28 0 15,28-87 1,-29 87 0,0 0-16,30 0 15,-30 0-15,59 0 0,-30 0 16,-29 0-16,0 0 16,30 0-16,-30 0 15,29 0-15,-29 0 0,30 0 16,-30 0-1,59 0-15,-59 0 16,29 0 0,-29 0-16,30 0 15,-30 0 1,29 0 0,-28 0-16,-1 0 15,58 0 1,-28 0-16,-30 0 15,29 0-15,-28 0 16,28 0 0,-29 0-16,0-59 15,30 59 1,28 0-16,-57 0 0,28 0 16,-29-29-1,29 29-15,-28 0 31,-1 0-31,29 0 16,-29 0 0,59 0-16,-30 0 15,-28 0-15,28 0 32,-29 0-32,0 0 15,30 0-15,-30 0 16,29 0-16,-28 0 15,57 0 1,-58 0 0,30 0-1,-30 0 1,29 0 0,-28 0-16,28 0 15,-29 0 1,0 0-16,59 0 15,-30 0 1,-28 0-16,28 0 16,-29 0-1,29 0-15,-28 0 16,-1 0 0,29 0-1,30 0-15,-59 0 0,29 0 16,-28 0-16,28 0 0,-29 0 15,0 0 1,30 0-16,-30 0 16,-29-58-16,88 58 15,-30 0-15,-29 0 16,30 0 0,-30 0-1,0 0 1,29 0-1,-28 0 17,28 0-17,30 0 1,-59 0 0,29 0-16,-29 0 31,0 0-16,30 0 1,-30 0 0,29 0-1,-28 0 1,57 0 0,-58 0 30,30 0 1,-30 0 47,29 0 15,-28 0-62,28 0 63</inkml:trace>
</inkml:ink>
</file>

<file path=ppt/ink/ink18.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5:52:27.281"/>
    </inkml:context>
    <inkml:brush xml:id="br0">
      <inkml:brushProperty name="width" value="0.2" units="cm"/>
      <inkml:brushProperty name="height" value="0.4" units="cm"/>
      <inkml:brushProperty name="color" value="#00FFFF"/>
      <inkml:brushProperty name="tip" value="rectangle"/>
      <inkml:brushProperty name="rasterOp" value="maskPen"/>
      <inkml:brushProperty name="fitToCurve" value="1"/>
    </inkml:brush>
  </inkml:definitions>
  <inkml:trace contextRef="#ctx0" brushRef="#br0">0 0 0,'59'0'203,"28"0"-188,-57 0-15,28 0 16,-29 0-16,117 0 16,-117 0-16,30 0 0,28 0 15,-58 0-15,30 0 16,28 0-16,-57 0 0,57 0 31,-58 0-31,30 0 0,-30 0 16,29 0-16,-28 0 15,28 0-15,-29 0 16,0 0-16,59 0 16,-30 0-16,-28 0 0,28 0 15,-29 0-15,0 0 16,30 0-16,-30 0 16,29 0-16,30 0 0,-59 0 15,29 0-15,-28 0 16,-1 0-16,29 0 15,-29 0-15,30 0 16,-30 0-16,59 0 16,-30 0-16,-29 0 0,0 0 15,30 0-15,-30 0 0,29 0 16,-28 0-16,28 0 16,-29 0-1,59 0-15,-59 0 0,29 0 31,-28 0-31,28 0 16,-29 0-16,30 0 0,-30 0 16,0 0-16,59 0 15,-30 0-15,-29 0 16,29 0 0,-28 0-16,28 0 0,-29 0 15,0 0-15,30 0 16,28 0-16,-57 0 15,28 0 1,-29 0 0,0 0-1,30 0-15,-30 0 16,29 0-16,-28 0 16,57 0-1,-28 0 1,-30 0 15,0 0-31,29 0 31,-28 0-15,28 0 0,-29 0-1,30 0 1,28 0-16,-58 0 15,0 0 1,30 0 0,-30 0-1,29 0 1,-28 0-16,28 0 16,-29 0-1,59 0-15,-59 0 16,29 0-1,-28 0-15,28 0 16,-29 0 0,30 0-16,-30 0 15,0 0 1,59 0 15</inkml:trace>
</inkml:ink>
</file>

<file path=ppt/ink/ink19.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5:52:32.202"/>
    </inkml:context>
    <inkml:brush xml:id="br0">
      <inkml:brushProperty name="width" value="0.2" units="cm"/>
      <inkml:brushProperty name="height" value="0.4" units="cm"/>
      <inkml:brushProperty name="color" value="#00FF00"/>
      <inkml:brushProperty name="tip" value="rectangle"/>
      <inkml:brushProperty name="rasterOp" value="maskPen"/>
      <inkml:brushProperty name="fitToCurve" value="1"/>
    </inkml:brush>
  </inkml:definitions>
  <inkml:trace contextRef="#ctx0" brushRef="#br0">0 124 0,'59'0'203,"-30"0"-203,29 0 15,-29 0-15,1 0 16,28 0-16,-29 0 16,30 0-16,28 0 15,-58 0-15,30 0 16,-30 0-16,0 0 15,29 0-15,-28 0 16,28 0-16,-29 0 16,59 0-16,-30 0 0,-29 0 15,1 0 17,28 0-32,-29 0 15,30 0-15,-30 0 16,29 0-1,30 0 1,-59 0 15,0 0-15,30 0 15,-30 0-15,29 0-1,-29 0 1,30 0-16,-30 0 16,59 0 15,-59 0-15,29 0-1,-29 0 1,30 0-1,-30 0 17,0 0-32,29 0 15,-28 0 1,28 0 0,30 0-1,-59 0-15,29 0 16,-29 0-16,1 0 15,28 0 1,-29 0-16,30 0 16,-30 0-1,58 0 1,-28 0 0,-30 0-1,0 0 1,30 0-1,-30 0 1,29 0 0,-29 0-1,30 0 1,28 59 0,-87-30-16,30-29 15,28 0 1,-29 0-1,0 0 1,30 0 0,-30 0-1,29 0 1,-29 0 15,59 0-31,-30 0 16,-28 0 15,-1 0-15,29 0-1,-29 0 32,30 0-16,-59 58 16</inkml:trace>
</inkml:ink>
</file>

<file path=ppt/ink/ink2.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6T06:38:07.032"/>
    </inkml:context>
    <inkml:brush xml:id="br0">
      <inkml:brushProperty name="width" value="0.25" units="cm"/>
      <inkml:brushProperty name="height" value="0.5" units="cm"/>
      <inkml:brushProperty name="color" value="#00FFFF"/>
      <inkml:brushProperty name="tip" value="rectangle"/>
      <inkml:brushProperty name="rasterOp" value="maskPen"/>
      <inkml:brushProperty name="fitToCurve" value="1"/>
    </inkml:brush>
  </inkml:definitions>
  <inkml:trace contextRef="#ctx0" brushRef="#br0">0 8 0,'29'0'281,"-1"0"-265,0 0-16,29 0 15,-29 0-15,28 0 0,-28 0 16,29 0-16,28 0 15,-57 0 1,0 0 0,28 0-1,-27 0 17,27 0-17,-56 28 1,28-28-1,29 0 17,-29 0 15,57 0-32,-57 0 16,28 0 1,-27 0-1,27 0 0,-28 0 0,29 0 1,-29 0 30,0 0-31,57 0 16,-29 0 0,-28 0-16,29 0 16,-29 0 47,29 0-31,-29 0-17,0 0 17,28 0-16,29 0 0</inkml:trace>
</inkml:ink>
</file>

<file path=ppt/ink/ink20.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5:52:34.911"/>
    </inkml:context>
    <inkml:brush xml:id="br0">
      <inkml:brushProperty name="width" value="0.2" units="cm"/>
      <inkml:brushProperty name="height" value="0.4" units="cm"/>
      <inkml:brushProperty name="color" value="#00FF00"/>
      <inkml:brushProperty name="tip" value="rectangle"/>
      <inkml:brushProperty name="rasterOp" value="maskPen"/>
      <inkml:brushProperty name="fitToCurve" value="1"/>
    </inkml:brush>
  </inkml:definitions>
  <inkml:trace contextRef="#ctx0" brushRef="#br0">0 66 0,'58'0'297,"-28"0"-297,28 0 0,-29 0 16,0 0-16,30 0 15,-30 0-15,58 0 16,-28 0-16,-30 0 16,29 0-1,-28 0 1,-1 0 0,29 0-1,-29 0 1,30 0-1,28 0 1,-57 0 0,28 0 15,-29 0 0,0 0 16,30 0-47,-30 0 47,29 0-16,-58-58-15,30 58-16,57 0 31,-28 0 0</inkml:trace>
</inkml:ink>
</file>

<file path=ppt/ink/ink21.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5:52:45.689"/>
    </inkml:context>
    <inkml:brush xml:id="br0">
      <inkml:brushProperty name="width" value="0.2" units="cm"/>
      <inkml:brushProperty name="height" value="0.4" units="cm"/>
      <inkml:brushProperty name="color" value="#00FFFF"/>
      <inkml:brushProperty name="tip" value="rectangle"/>
      <inkml:brushProperty name="rasterOp" value="maskPen"/>
      <inkml:brushProperty name="fitToCurve" value="1"/>
    </inkml:brush>
  </inkml:definitions>
  <inkml:trace contextRef="#ctx0" brushRef="#br0">0 0 0,'29'0'219,"0"0"-219,30 0 0,-30 0 15,29 0-15,-29 0 16,0 0-16,30 0 15,28 0-15,-57 0 16,28 0-16,-29 0 16,30 0-16,-30 0 15,0 0-15,29 0 16,-28 0-16,57 0 0,-28 0 16,-30 0-16,29 0 15,-29 0 1,1 0-16,28 0 15,-29 0-15,30 0 32,28 0 15</inkml:trace>
</inkml:ink>
</file>

<file path=ppt/ink/ink22.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5:52:51.060"/>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0 0 0,'87'0'281,"-28"0"-265,-30 0 0,29 0-16,-29 0 15,30 29 1,-30-29-16,0 0 15,29 0-15,30 0 16,-59 0 0,30 0-16,-30 0 15,0 0 1,29 0-16,-28 0 16,28 0-1,-29 0-15,59 0 16,-30 0-1,-29 0 17,1 0-1,28 0-15,-29 0 15,30 0 16,-30 0 46</inkml:trace>
</inkml:ink>
</file>

<file path=ppt/ink/ink23.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5:53:01.507"/>
    </inkml:context>
    <inkml:brush xml:id="br0">
      <inkml:brushProperty name="width" value="0.2" units="cm"/>
      <inkml:brushProperty name="height" value="0.4" units="cm"/>
      <inkml:brushProperty name="color" value="#00FF00"/>
      <inkml:brushProperty name="tip" value="rectangle"/>
      <inkml:brushProperty name="rasterOp" value="maskPen"/>
      <inkml:brushProperty name="fitToCurve" value="1"/>
    </inkml:brush>
  </inkml:definitions>
  <inkml:trace contextRef="#ctx0" brushRef="#br0">0 0 0,'29'0'297,"29"0"-297,-29 0 15,30 0-15,-30 0 16,0 0-16,29 0 16,30 0-1,-59 0-15,30 0 16,-30 0-16,29 0 15,-29 0 1,1 0 0,28 0-1,-29 0-15,59 0 32,-30 0-17,-29 0 16,30 0 63,-30 0-63,0 0 79,30 0-79</inkml:trace>
</inkml:ink>
</file>

<file path=ppt/ink/ink24.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5:53:24.859"/>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0 140 0,'59'0'765,"-30"0"-749,59 0-16,-30 0 16,-29 0-1,0 0-15,30 0 16,-30 0-1,29 0-15,-29 0 0,30 0 0,-30 0 16,59 0 15,-59 0-31,29 0 16,-29 0-16,30 0 16,-30 0-16,0 0 15,30 0-15,-30 0 16,58 0-16,-28 0 15,-30 0 1,29 0-16,-28 0 16,-1 0-1,29 0-15,-29 0 16,30 0-16,28 0 16,-57 0-1,28 0 1,-29 0-16,0 0 31,30 0-31,-30 0 31,29 0-15,-29 0 0,59 0-1,-30 0 1,-28 0-1,-1 0 1,29 0 0,-29 0-16,30 0 31,-30 0-31,29 0 16,-28 0-1,57 0 1,-58 0-1,30 0 1,-30 0 0,29 0-1,-28 0 1,28 0 0,-29 0-1,0 0 1,59 0-16,-30 0 15,-28 0 1,28 0 0,-29 0-16,0 0 15,30 0-15,-30 0 16,29 0 0,30 0-16,-59 0 15,29 0-15,-28 0 16,28 0-16,-29 0 15,0 0-15,30 0 16,-30 0 0,59-59-16,-30 59 0,-29 0 15,30 0-15,-30 0 16,0 0-16,29 0 16,-28 0-16,28 0 31,30 0 16,-59 0-47,58 0 15,-28 0-15,-30 0 16,0 0-16,29 0 0,-28 0 16,57 0-16,-28 0 31,-30 0 47,29 0-31,-29 0-47,1 0 15,28 0-15,-29 0 16,30 0-16,28 0 78,-58 0-62,30 0-1,-30 0-15,0 0 0,30 0 16,-30 0-16,29 0 47,-29 0-16,59 0 16,-30 0-16,-28 0 1,-1 0-1,29 0-16,-29 0 1,30 0 0,-30 0-1,29 0 1,30 0-16,-59 0 16,0 0-1,30 0 16,-30 0 32,29 0-16,-29 0-16,-29 29-15,59-29 15,-59 30-15,29-30 93,59 0-31,-59 0-47,29 0 1,-29 0-1,30 0 31,-30 0 1,0 0-32,30 0 0,-30 0-15,58 0 0,-28 0-16,-30 0 0,29 0 15,-29 58-15,1-58 16,28 0-16,-29 0 15,30 0 17,28 0 93,-87 29-47,0 0-63</inkml:trace>
</inkml:ink>
</file>

<file path=ppt/ink/ink25.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5:53:27.826"/>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0 0 0,'29'0'282,"0"0"-267,29 0 32,-28 0-31,-1 0-1,29 0 17,-29 0-17,30 0-15,28 0 16,-57 0 15,28 0 16,-29 0-31,0 0 15,30 0 16,-30 0-16,29 0 0,-28 0 32,57 0-32,-29 0 16,-28 0-31</inkml:trace>
</inkml:ink>
</file>

<file path=ppt/ink/ink26.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5:53:31.009"/>
    </inkml:context>
    <inkml:brush xml:id="br0">
      <inkml:brushProperty name="width" value="0.2" units="cm"/>
      <inkml:brushProperty name="height" value="0.4" units="cm"/>
      <inkml:brushProperty name="color" value="#00FFFF"/>
      <inkml:brushProperty name="tip" value="rectangle"/>
      <inkml:brushProperty name="rasterOp" value="maskPen"/>
      <inkml:brushProperty name="fitToCurve" value="1"/>
    </inkml:brush>
  </inkml:definitions>
  <inkml:trace contextRef="#ctx0" brushRef="#br0">0 0 0,'29'0'297,"30"0"-297,-30 0 0,29 0 16,-29 0 15,30 0 0,28 0-15,-57 0-1,-1 0 32,29 0-31,-29 0 0,30 0-1,-30 0 1,0 0 15,30 0-15,28 0 31,-58 0-32,30 0 16,-30 0 1,29 0-1,-29 0 78,-87 0-31</inkml:trace>
</inkml:ink>
</file>

<file path=ppt/ink/ink27.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5:53:34.633"/>
    </inkml:context>
    <inkml:brush xml:id="br0">
      <inkml:brushProperty name="width" value="0.2" units="cm"/>
      <inkml:brushProperty name="height" value="0.4" units="cm"/>
      <inkml:brushProperty name="color" value="#00FF00"/>
      <inkml:brushProperty name="tip" value="rectangle"/>
      <inkml:brushProperty name="rasterOp" value="maskPen"/>
      <inkml:brushProperty name="fitToCurve" value="1"/>
    </inkml:brush>
  </inkml:definitions>
  <inkml:trace contextRef="#ctx0" brushRef="#br0">0 0 0,'30'0'266,"-1"30"-251,29-30-15,-29 0 16,30 0-16,-30 0 16,59 0-16,-59 0 15,29 0 17,-29 0-17,30 0 16,-30 0 32,0 0 218,30 0-250,28 0 1,-58 0-17,30 0 32</inkml:trace>
</inkml:ink>
</file>

<file path=ppt/ink/ink28.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5:54:01.610"/>
    </inkml:context>
    <inkml:brush xml:id="br0">
      <inkml:brushProperty name="width" value="0.2" units="cm"/>
      <inkml:brushProperty name="height" value="0.4" units="cm"/>
      <inkml:brushProperty name="color" value="#00FFFF"/>
      <inkml:brushProperty name="tip" value="rectangle"/>
      <inkml:brushProperty name="rasterOp" value="maskPen"/>
      <inkml:brushProperty name="fitToCurve" value="1"/>
    </inkml:brush>
  </inkml:definitions>
  <inkml:trace contextRef="#ctx0" brushRef="#br0">0 3 0,'187'0'204,"-93"0"-189,97 0-15,-98 0 0,1 0 16,93 0-16,-90 188 15,90-188-15,98 0 16,-192 93-16,95-93 0,-95 0 16,4 0-16,184 0 15,-90 0-15,-98 0 16,188 0-16,-90 0 0,-97 0 16,93 0-16,-90 0 15,-4 0-15,95 0 16,-95 0-16,98 0 0,90 0 15,-184 0 1,90 0 0,-93 0-1,0 0 32,96 0-47,-96 0 0,93 0 31,-93 0-15,190 0 0,-97 0-1,-90 0 17,-3 0-32,93 0 15,-93 0 1,96 0-1,-96 0-15,93 0 16,98 0 0,-192 0 15,1 0-15,97 0 15,-98 0-16,95 0 17,-92 0-17,92 0 1,-95 0 0,192 0-1,-192 0 16,95 0-15,-91 0 0,90 0-1,-93 0 1,-1 0 0,98 0 15,-98 0-16,188 0 1,-90 0 15,-97 0-15,93 0 46,-90 0-15,-4 0 16,95 0-16,-95 0-16,98 0 47</inkml:trace>
</inkml:ink>
</file>

<file path=ppt/ink/ink29.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5:54:15.784"/>
    </inkml:context>
    <inkml:brush xml:id="br0">
      <inkml:brushProperty name="width" value="0.2" units="cm"/>
      <inkml:brushProperty name="height" value="0.4" units="cm"/>
      <inkml:brushProperty name="color" value="#00FFFF"/>
      <inkml:brushProperty name="tip" value="rectangle"/>
      <inkml:brushProperty name="rasterOp" value="maskPen"/>
      <inkml:brushProperty name="fitToCurve" value="1"/>
    </inkml:brush>
  </inkml:definitions>
  <inkml:trace contextRef="#ctx0" brushRef="#br0">0 0 0,'0'29'281,"0"29"-265,0-29-1,0 1-15,0 28 0,0-29 16,0 30-16,0 28 31,0-58-31,0 1 0,0 28 16,0-29-16,0 30 16,0-30-16,0 29 15,0-29-15,0 59 16,0-59-16,0 29 15,0-28-15,0 28 16,0-29 0,0 30-1,0-30-15,0 0 16,0 59 0,0-30 15,0-29-16,0 30-15,0-30 16,0 29 0,0-29-16,0 1 15,0 28 1,0-29 0,0 59-16,0-30 15,0-29 1,0 30-1,0-30-15,0 0 32,0 30-17,0-30 1,0 29 0,0-29-16,0 59 46,0-30-46,0-29 16,0 1 0,0 28-1,0-29-15,0 30 0,0-30 16,0 0 0,0 59-16,0-30 15,0-29 1,0 30-1,0-30 1,0 29-16,0-29 16,0 1-1,0 28 1,0 30 0,0-59-1,0 29 16,0-29-31,0 30 16,0-30 15,0 0-15,0 30 0,0-30-1,0 58 1,0-28 46,0-30 1,0 29-16,0-29 31</inkml:trace>
</inkml:ink>
</file>

<file path=ppt/ink/ink3.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6T06:38:16.097"/>
    </inkml:context>
    <inkml:brush xml:id="br0">
      <inkml:brushProperty name="width" value="0.25" units="cm"/>
      <inkml:brushProperty name="height" value="0.5" units="cm"/>
      <inkml:brushProperty name="color" value="#00FFFF"/>
      <inkml:brushProperty name="tip" value="rectangle"/>
      <inkml:brushProperty name="rasterOp" value="maskPen"/>
      <inkml:brushProperty name="fitToCurve" value="1"/>
    </inkml:brush>
  </inkml:definitions>
  <inkml:trace contextRef="#ctx0" brushRef="#br0">0 0 0,'56'0'296,"-27"0"-296,27 0 0,-28 0 16,0 0-16,29 0 16,-29 0-16,57 0 15,-29 0-15,29 0 16,-57 0-16,29 0 0,-29 0 16,0 0-16,113 0 15,-84 0-15,27 0 16,1 0-16,-57 0 15,57 0-15,84 0 16,-84 0-16,-1 0 0,1 0 16,0 0-16,84 0 15,-84 0-15,-1 0 16,1 0-16,84 0 16,-84 0-16,-57 0 15,57 0-15,-29 0 0,-27 0 16,27 0-16,57 0 15,-57 0-15,-27 0 16,27 0-16,-28 0 16,29 0-16,-29 0 15,0 0-15,29 0 0,27 0 16,-55 0-16,27 0 16,-28 0-16,29 0 15,-29 0-15,0 0 16,29 0-16,-29 0 15,56 0 1,-27 0 0,-29 0-1,29 0 1,-29 0 0,0 0-1,28 0 1,-27 0-1,27 0 1,29 0 15,-57 0-15,28 0 15,-27 0 16,-1 0 0,28 0 0,-27 0 47</inkml:trace>
</inkml:ink>
</file>

<file path=ppt/ink/ink30.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5:54:20.565"/>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0 0 0,'0'58'297,"0"-28"-281,0 28-16,0-29 0,0 30 15,0-30-15,0 0 16,0 58-16,0-28 16,0-30-16,0 29 0,0-28 15,0-1-15,0 29 16,0-29-16,0 30 15,0 28-15,0-57 0,0 28 16,0-29 0,0 0-1,0 30 1,0-30-16,0 29 16,0-28-1,0 28 16,0 30-15,0-59 0,0 0-1,0 29 1,0-28 0,0 28 15,0-29-16,0 30 1,0-30 0,0 58-1,0-58 17,0 30-17,0-30 1,0 29 15,0-28-31,0 28 31,0-29-15,0 0-16,0 59 31,0-30-15,0-28-1,0 28 17,0-29-17,0 30 17,0-30-17,0 0 32,0 29 0,0 30-16,0-59 32,0 30-32,0-30 16,0 0-16,0 29 16,0-28-31,0 28 46,0-29 1,0 59-32,0-30 31,0-29-30,0 0 77</inkml:trace>
</inkml:ink>
</file>

<file path=ppt/ink/ink31.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5:54:24.567"/>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0 0 0,'29'0'297,"30"0"-297,-30 0 0,29 0 16,-28 0 15,28 0-15,30 0-1,-59 0 1,0 0 0,29 0-1,-28 0 17,28 0-32,-29 0 31,30 0 172,-30 0-172,0 0-15,29 0-1,-29 0 1,30 0 15,-30 0-15,0 0 15,59 0-15,-30 0 15,-29 0 47,30 0-62</inkml:trace>
</inkml:ink>
</file>

<file path=ppt/ink/ink32.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5:54:31.695"/>
    </inkml:context>
    <inkml:brush xml:id="br0">
      <inkml:brushProperty name="width" value="0.2" units="cm"/>
      <inkml:brushProperty name="height" value="0.4" units="cm"/>
      <inkml:brushProperty name="color" value="#00FFFF"/>
      <inkml:brushProperty name="tip" value="rectangle"/>
      <inkml:brushProperty name="rasterOp" value="maskPen"/>
      <inkml:brushProperty name="fitToCurve" value="1"/>
    </inkml:brush>
  </inkml:definitions>
  <inkml:trace contextRef="#ctx0" brushRef="#br0">0 0 0,'58'0'328,"30"0"-313,-59 0-15,0 0 0,29 0 16,-28 0-16,57 0 16,-28 0-16,-30 0 15,29 0-15,-29 0 0,1 0 16,28 0-16,-29 0 47,29 0-32,30 0 1,-59 0 0,0 0 30,30 0-14</inkml:trace>
</inkml:ink>
</file>

<file path=ppt/ink/ink33.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5:54:34.793"/>
    </inkml:context>
    <inkml:brush xml:id="br0">
      <inkml:brushProperty name="width" value="0.2" units="cm"/>
      <inkml:brushProperty name="height" value="0.4" units="cm"/>
      <inkml:brushProperty name="color" value="#00FF00"/>
      <inkml:brushProperty name="tip" value="rectangle"/>
      <inkml:brushProperty name="rasterOp" value="maskPen"/>
      <inkml:brushProperty name="fitToCurve" value="1"/>
    </inkml:brush>
  </inkml:definitions>
  <inkml:trace contextRef="#ctx0" brushRef="#br0">0 0 0,'59'0'281,"-30"0"-281,0 0 16,30 0-16,-30 0 16,29 0-16,30 0 15,-1 0-15,-57 0 16,28 0-16,-29 0 15,30 0-15,-30 0 0,0 0 16,88 0-16,-88 0 16,0 0-16,29 0 15,-28 0 1,28 0 0,-29 0 15,0 0-16</inkml:trace>
</inkml:ink>
</file>

<file path=ppt/ink/ink34.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5:54:40.001"/>
    </inkml:context>
    <inkml:brush xml:id="br0">
      <inkml:brushProperty name="width" value="0.2" units="cm"/>
      <inkml:brushProperty name="height" value="0.4" units="cm"/>
      <inkml:brushProperty name="color" value="#00FF00"/>
      <inkml:brushProperty name="tip" value="rectangle"/>
      <inkml:brushProperty name="rasterOp" value="maskPen"/>
      <inkml:brushProperty name="fitToCurve" value="1"/>
    </inkml:brush>
  </inkml:definitions>
  <inkml:trace contextRef="#ctx0" brushRef="#br0">149 0 0,'0'58'281,"-59"-29"-281,59 30 16,0-30-16,0 0 0,0 29 16,0-28-16,0 28 15,-29-58 1,29 88-16,0-59 16,0 0-16,0 29 15,0-28 1,0 28-16,0-29 15,0 29 1,0-28 0,0-1-1,0 58 1,0-28 0,0-30 15,0 29-16,0-28 17,0 28-17,0-29 1,0 0 46,0 30-46,0 28 0,0-57-1,0 28 17,0-29-1,0 30 0,0-30-15,0 0-1,0 29 17,0-28 14,0 57-30,0-28 0,0-30-1,0 29 17,0-29-17,0 1-15,0 28 31,0-29-15,0 29 0,0 30 15,0-59-15,0 30-1,0-30 1,0 0 15,0 29-15,0-28 15,0 28-15,0-29-1,0 59 1,0-59-16,0 29 31,0-28-15,0 28-1,0-29 1,0 30-16,0-30 16,0 0 15,0 59-16,0-30 1,0-29 0,0 30 15,0-30 0,0 29-15,0-29-1,0 0 17,0 30-1,0 28-15,0-57-1,0 28 16,0-29 1,0 30-17,0-30 1,0 0 31,0 29-16,0-28 0,0 28 32</inkml:trace>
</inkml:ink>
</file>

<file path=ppt/ink/ink35.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8:30:37.857"/>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0 0 0,'0'63'375,"64"-63"-375,-33 0 15,1 0-15,31 0 16,-31 0 0,32 0-1,-32 0 1,63 0-1,-32 0 1,-31 0 15,0 0-15,31 0 0,-31 0-1,31 0 16,-31 0-15,32 0 31,-32 0-31,63 0 46,-64 0-46,33 0 31,-32 0-16,31 0 16,-31 0-16,0 0 0,31 0 0,-31 0-15,63 0 15,-31 0 1,-33 0-1,33 0 47</inkml:trace>
</inkml:ink>
</file>

<file path=ppt/ink/ink36.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8:30:47.765"/>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0 0 0,'64'0'297,"-32"0"-281,-1 0-1,33 0 32,-33 0-31,33 0 0,-32 0-1,63 0 1,-32 0-1,-31 0-15,0 0 16,32 0 0,-33 0-16,33 0 15,-33 0-15,33 0 16,31 0 0,-63 0-1,0 0 1,31 0-1,-31 0 1,32 0 0,-33 0-1,33 0 17,-33 0-32,65 0 15,-64 0 1,31 0 15,-31 0-15,31 0-1,-31 0-15,32 0 32,-33 0-17,1 0 1,63 0 15,-31 0-31,-32 0 31,31 0-15,-31 0 15,31 0 0,-31 0-15,0 0 0,31 0 31,32 0 15,-63 0 1,32 0 202</inkml:trace>
</inkml:ink>
</file>

<file path=ppt/ink/ink37.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8:30:49.886"/>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0 0 0,'32'0'281,"32"0"-265,31 0-1,-63 0 1,-1 0 15,33 0-15,-32 0 77,31 0-30</inkml:trace>
</inkml:ink>
</file>

<file path=ppt/ink/ink38.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8:30:52.543"/>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0 17 0,'64'0'297,"-33"0"-297,1 0 0,31 0 16,-31 0-1,32 0-15,31 0 0,-63 0 16,31 0-16,-31 0 16,0 0-16,31 0 15,-31 0 1,31 0 0,-31 0 30,64 0-30,-33 0 15,-31 0-15,-32 32 62</inkml:trace>
</inkml:ink>
</file>

<file path=ppt/ink/ink39.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8:30:59.002"/>
    </inkml:context>
    <inkml:brush xml:id="br0">
      <inkml:brushProperty name="width" value="0.2" units="cm"/>
      <inkml:brushProperty name="height" value="0.4" units="cm"/>
      <inkml:brushProperty name="color" value="#00FFFF"/>
      <inkml:brushProperty name="tip" value="rectangle"/>
      <inkml:brushProperty name="rasterOp" value="maskPen"/>
      <inkml:brushProperty name="fitToCurve" value="1"/>
    </inkml:brush>
  </inkml:definitions>
  <inkml:trace contextRef="#ctx0" brushRef="#br0">0 150 0,'63'0'281,"32"-32"-281,1 32 15,-1 0-15,96 0 16,-96 0-16,0 0 0,-31 0 16,-33 0-16,1 0 15,63 0-15,-31 0 16,-32 0-16,31 0 16,-31 0-16,31 0 15,-31 0-15,0 0 16,31 0-16,32 0 0,-63 0 15,32 0-15,-32 0 16,31 0-16,-31 0 16,-1 0-1,33 0-15,-32 0 0,63 0 16,-32 0-16,-31 0 16,32 0-1,-32 0 1,-1 0-1,33 0 1,-33 0 15,33 0-15,31 0 0,-63 0-1,31 0 1,-31 0-1,0 0 1,32 0 0,-33 0-16,33 0 0,-33 0 15,65 0 1,-64 0 0,31 0-1,-31 0-15,31 0 16,-31 0-16,32 0 15,-33 0-15,1 0 16,63 0-16,-31 0 16,-32 0-1,31 0 1,-31 0 0,31 32 15,-31-32 0,0 0-31,31 63 16,32-63-1,-63 0 1,32 0 0,-64 32-16,32-32 15,31 0-15,-31 0 16,-1 0-16,33 0 15,-32 0-15,63 0 16,-32 0 0,-31 0-1,32 0 1,-32 0-16,-1 0 16,33 0-1,-33 0-15,33 0 16,-32 0-16,63 0 15,-32 0-15,-31 0 0,0 0 16,32 0-16,-33 0 16,33 0 15,-33 0 16,1 0-16,64 0 16,-33 0-31,-31 0 15,31 0 16,-31 0-32,32 0-15,-33 0 16,1 0-16,31 0 16,33 0-16,-64 0 15,31 0-15,-31 0 16,31 0-16,-31 0 15,0 0-15,31 0 0,-31 0 32,63 0 15,-31 0 15,-96 0 188,0-63-234,-63 31-16</inkml:trace>
</inkml:ink>
</file>

<file path=ppt/ink/ink4.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6T06:38:20.296"/>
    </inkml:context>
    <inkml:brush xml:id="br0">
      <inkml:brushProperty name="width" value="0.25" units="cm"/>
      <inkml:brushProperty name="height" value="0.5" units="cm"/>
      <inkml:brushProperty name="color" value="#00FFFF"/>
      <inkml:brushProperty name="tip" value="rectangle"/>
      <inkml:brushProperty name="rasterOp" value="maskPen"/>
      <inkml:brushProperty name="fitToCurve" value="1"/>
    </inkml:brush>
  </inkml:definitions>
  <inkml:trace contextRef="#ctx0" brushRef="#br0">0 0 0,'28'0'281,"1"0"-281,55 0 16,-27 0-16,27 0 15,-55 0-15,27 0 16,-28 0-16,0 0 16,29 0-16,28 0 0,-57 0 15,28 0-15,85 0 16,-56 0-16,0 0 15,-57 0-15,57 0 16,27 0-16,-27 0 16,-57 0-16,29 0 0,-29 0 15,0 0-15,29 0 16,-29 0-16,57 0 16,-29 0-16,-28 0 15,29 0-15,27 0 16,-55 0-16,55 0 15,1 0-15,-29 0 0,-27 0 16,27 0-16,-28 0 16,0 0-16,29 0 15,-29 0-15,29 0 16,55 0-16,-55 0 16,28 0-16,-57 0 0,28 0 15,-28 0-15,29 0 16,-29 0-16,57 0 15,-57 0-15,28 0 16,-27 0-16,27 0 0,-28 0 16,29 0-16,-29 0 15,0 0-15,57 0 16,-29 0-16,-27 0 16,27 0-16,-28 0 15,29 0-15,-29 0 16,0 0-16,29 0 0,27 0 15,-56 0 1,29 0-16,-29 0 16,29 0-16,-29 0 15,0 0-15,28 0 16,-27 0-16,55 0 0,-27 0 16,-29 0-16,0 0 15,29 0-15,-29 0 16,28 0-16,-27 0 15,27 0-15,29 0 0,-57 0 16,0 0-16,29 0 16,-29 0-16,28 0 15,-28 0 17,29 0-1,-29 0 31,57 0 1</inkml:trace>
</inkml:ink>
</file>

<file path=ppt/ink/ink40.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8:31:02.849"/>
    </inkml:context>
    <inkml:brush xml:id="br0">
      <inkml:brushProperty name="width" value="0.2" units="cm"/>
      <inkml:brushProperty name="height" value="0.4" units="cm"/>
      <inkml:brushProperty name="color" value="#00FFFF"/>
      <inkml:brushProperty name="tip" value="rectangle"/>
      <inkml:brushProperty name="rasterOp" value="maskPen"/>
      <inkml:brushProperty name="fitToCurve" value="1"/>
    </inkml:brush>
  </inkml:definitions>
  <inkml:trace contextRef="#ctx0" brushRef="#br0">0 0 0,'63'0'218,"-31"0"-202,31 0-16,33 0 0,-64 0 16,-1 0-1,96 0-15,-95 0 16,0 0-16,31 0 0,-31 0 16,31 0-16,-31 0 15,0 0-15,32 0 16,31 0-16,-64 0 15,33 0-15,-32 0 0,31 0 16,-31 0 0,0 0-1,31 0 1,-31 0 0,63 0-1,-31 0-15,-33 0 16,33 0-1,-32 0 1,0 0-16,31 0 16,-31 0-16,31 0 15,33 0 1,-65 0 0,33 0-16,-33 0 15,1 0 1,32 0-16,-32 0 15,31 0-15,-31 0 16,63 0 0,-31 0-16,-33 0 15,1 0 1,31 0 0,-31 0-1,32 0 1,-32 0-1,-1 0 1,96 0-16,-95 0 16,0 0 15,31 0-15,-31 0 15,31 0-16,-31 0 17,0 0-17,32 0-15,31 0 16,-64 0-16,33 0 16,-32 0-1,31 0-15,-31 0 31,0 0-15,31 0 0,-31 0-1,63 0-15,-31 0 16,-33 0 0,33 0-16,-32 0 46,0 0 33,31 0-33,-31 0 33,31 0-33,33 0-14,-65 0 61,33 0 1</inkml:trace>
</inkml:ink>
</file>

<file path=ppt/ink/ink41.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8:31:05.086"/>
    </inkml:context>
    <inkml:brush xml:id="br0">
      <inkml:brushProperty name="width" value="0.2" units="cm"/>
      <inkml:brushProperty name="height" value="0.4" units="cm"/>
      <inkml:brushProperty name="color" value="#00FFFF"/>
      <inkml:brushProperty name="tip" value="rectangle"/>
      <inkml:brushProperty name="rasterOp" value="maskPen"/>
      <inkml:brushProperty name="fitToCurve" value="1"/>
    </inkml:brush>
  </inkml:definitions>
  <inkml:trace contextRef="#ctx0" brushRef="#br0">0 0 0,'32'0'203,"32"0"-188,-33 0-15,33 0 16,-33 0-16,33 0 0,-32 0 16,0 0-16,31 0 15,32 0-15,-63 0 16,32 0-16,-33 0 15,33 0-15,-33 0 16,1 0-16,32 0 0,-32 0 16,63 0-1,-32 0 1,-31 0 0,0 0-1,31 0-15,-31 0 16,31 0-1,-31 0 64</inkml:trace>
</inkml:ink>
</file>

<file path=ppt/ink/ink42.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8:31:07.316"/>
    </inkml:context>
    <inkml:brush xml:id="br0">
      <inkml:brushProperty name="width" value="0.2" units="cm"/>
      <inkml:brushProperty name="height" value="0.4" units="cm"/>
      <inkml:brushProperty name="color" value="#00FFFF"/>
      <inkml:brushProperty name="tip" value="rectangle"/>
      <inkml:brushProperty name="rasterOp" value="maskPen"/>
      <inkml:brushProperty name="fitToCurve" value="1"/>
    </inkml:brush>
  </inkml:definitions>
  <inkml:trace contextRef="#ctx0" brushRef="#br0">0 0 0,'32'0'266,"0"0"-266,31 64 15,-31-64 1,31 0 15,-31 0 0,0 0 1,63 0 15,-32 0-47,-31 0 31,32 0 16,-32 0-47,31 0 15,-31 0 17,-1 0-17,33 0 1,31 0-1,-63 0 17,31 0-17,-31 0 32,32 0-31</inkml:trace>
</inkml:ink>
</file>

<file path=ppt/ink/ink43.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8:31:18.324"/>
    </inkml:context>
    <inkml:brush xml:id="br0">
      <inkml:brushProperty name="width" value="0.2" units="cm"/>
      <inkml:brushProperty name="height" value="0.4" units="cm"/>
      <inkml:brushProperty name="color" value="#00FF00"/>
      <inkml:brushProperty name="tip" value="rectangle"/>
      <inkml:brushProperty name="rasterOp" value="maskPen"/>
      <inkml:brushProperty name="fitToCurve" value="1"/>
    </inkml:brush>
  </inkml:definitions>
  <inkml:trace contextRef="#ctx0" brushRef="#br0">0 77 0,'31'0'281,"1"0"-281,31 0 16,-31 0-16,0 0 15,32 0-15,-33 0 16,33 0 0,31 0-16,-63 0 15,31 0 1,-31 0-16,0 0 0,31 0 15,-31 0-15,32 0 16,-33 0 0,64 0-1,-31 0-15,-32 0 16,0 0 0,31 0-16,-31 0 15,31 0 1,-31 0-1,0 0 1,63 0 0,-32 0-1,-31 0 17,32 0-17,-32 0 1,31 0-1,-31 0 17,-1 0-17,33 0 1,31 0 15,-63 0 0,31 0 16,-31-32-47,32 32 32,-32 0-17,-1 0 1,33 0-1,-33 0 1,65 0 0,-33 0-1,-31 0 32,31 0-16,-31 0-15,0 0 0,32 0-1,-33 0 17,33 0-32,-33 0 15,65 0 16,-33 0-15,-31 0 15,-32-32-15,32 32-16,31 0 31,-31 0-15,32 0 15,-33 0-15,1 0-1,95 0 32,-95 0-16,0 0 16,31 0-31,-31 0 15,31 0 32</inkml:trace>
</inkml:ink>
</file>

<file path=ppt/ink/ink44.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8:31:22.475"/>
    </inkml:context>
    <inkml:brush xml:id="br0">
      <inkml:brushProperty name="width" value="0.2" units="cm"/>
      <inkml:brushProperty name="height" value="0.4" units="cm"/>
      <inkml:brushProperty name="color" value="#00FF00"/>
      <inkml:brushProperty name="tip" value="rectangle"/>
      <inkml:brushProperty name="rasterOp" value="maskPen"/>
      <inkml:brushProperty name="fitToCurve" value="1"/>
    </inkml:brush>
  </inkml:definitions>
  <inkml:trace contextRef="#ctx0" brushRef="#br0">0 0 0,'64'0'296,"-33"0"-296,1 0 16,31 0-16,-31 0 16,32 0-16,31 0 15,-63 0 1,31 0 15,-31 0-15,0 0 15,31 0-15,-31 0 15,31 0-15,-31 0-1,64 0 16,-65 0 16,33 0-31,-33 0 15,33 0-15,-32 0-1,31 0 1,-31 0 15,0 0-15,63 0-16,-31 0 16,-33 0-16,33 0 15,-33 0 16,33 0-31,-32 0 16,0 0 0,31 0-1,32 0-15,-63 0 16,32 0 0,-33 0-1,33 0-15,-33 0 16,1 0-1,32 0 1,-32 0 0,63 0-1,-32 0-15,-31 0 32,32 0-17,-33 0 1,1 0 15,31 0 0,-31 0-15,32 0 0,31 0-1,-63 0 16,31 0-15,-31 0 0,0 0 15,31 0 0,-31 0-31,31 0 16,-31 0 15,64 0-15,-65 0-1,33 0 17,-33 0-17,33 0 16,-32 0 1,31 0-17,-31 0 1,0 0 0,31 0 30,33 0-14,-65 0-1,33 0-15,-33 0 15,33 0 16,-32 0-16</inkml:trace>
</inkml:ink>
</file>

<file path=ppt/ink/ink45.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8:31:26.347"/>
    </inkml:context>
    <inkml:brush xml:id="br0">
      <inkml:brushProperty name="width" value="0.2" units="cm"/>
      <inkml:brushProperty name="height" value="0.4" units="cm"/>
      <inkml:brushProperty name="color" value="#00FF00"/>
      <inkml:brushProperty name="tip" value="rectangle"/>
      <inkml:brushProperty name="rasterOp" value="maskPen"/>
      <inkml:brushProperty name="fitToCurve" value="1"/>
    </inkml:brush>
  </inkml:definitions>
  <inkml:trace contextRef="#ctx0" brushRef="#br0">0 0 0,'32'0'360,"-1"0"-345,33 0 1,-33 0 15,1 0 0,32 0-15,-32 0 15,63 0-15,-32 0 15,-31 0 0,32 0-15,-33 0 15,1 0 16,31 0-31,-31 0 15,32 0 0,31 0 32,-63 0-1,31 0 1,-31 0 15,0 0-47,31 0 16,-31 0-16,31 0 0</inkml:trace>
</inkml:ink>
</file>

<file path=ppt/ink/ink46.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8:31:29.877"/>
    </inkml:context>
    <inkml:brush xml:id="br0">
      <inkml:brushProperty name="width" value="0.2" units="cm"/>
      <inkml:brushProperty name="height" value="0.4" units="cm"/>
      <inkml:brushProperty name="color" value="#00FF00"/>
      <inkml:brushProperty name="tip" value="rectangle"/>
      <inkml:brushProperty name="rasterOp" value="maskPen"/>
      <inkml:brushProperty name="fitToCurve" value="1"/>
    </inkml:brush>
  </inkml:definitions>
  <inkml:trace contextRef="#ctx0" brushRef="#br0">0 0 0,'32'0'203,"64"0"-187,-33 0-16,-31 0 0,-1 0 16,33 0-16,-32 0 15,63 0-15,-32 0 16,-31 0-16,32 0 15,-32 0-15,-1 0 16,33 0-16,-33 0 16,33 0 15,31 0-15,-63 0-1,31 0 32,-31 0 16</inkml:trace>
</inkml:ink>
</file>

<file path=ppt/ink/ink47.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8:26:12.075"/>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0 0 0,'63'0'500,"32"0"-484,-63 0-1,32 0 1,-32 0 0,-1 0-1,33 0 1,-33 0-1,33 0 1,-32 0 0,63 0-1,-32 0 1,-31 0 0,0 0 15,32 0-16,-33 0 32,33 0 31,-33 0 32,33 0-63</inkml:trace>
</inkml:ink>
</file>

<file path=ppt/ink/ink48.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8:26:20.661"/>
    </inkml:context>
    <inkml:brush xml:id="br0">
      <inkml:brushProperty name="width" value="0.2" units="cm"/>
      <inkml:brushProperty name="height" value="0.4" units="cm"/>
      <inkml:brushProperty name="color" value="#00FFFF"/>
      <inkml:brushProperty name="tip" value="rectangle"/>
      <inkml:brushProperty name="rasterOp" value="maskPen"/>
      <inkml:brushProperty name="fitToCurve" value="1"/>
    </inkml:brush>
  </inkml:definitions>
  <inkml:trace contextRef="#ctx0" brushRef="#br0">0 0 0,'63'0'297,"-31"0"-297,31 0 0,-31 0 16,32 0-16,31 0 15,-64 0-15,1 0 16,32 0-16,-32 0 0,31 0 16,-31 0-16,31 0 15,-31 0-15,63 0 16,-63 0-16,31 0 16,-31 0-16,32 0 0,-32 0 31,-1 0 0,33 0-15,-33 0-1</inkml:trace>
</inkml:ink>
</file>

<file path=ppt/ink/ink49.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8:26:23.847"/>
    </inkml:context>
    <inkml:brush xml:id="br0">
      <inkml:brushProperty name="width" value="0.2" units="cm"/>
      <inkml:brushProperty name="height" value="0.4" units="cm"/>
      <inkml:brushProperty name="color" value="#00FF00"/>
      <inkml:brushProperty name="tip" value="rectangle"/>
      <inkml:brushProperty name="rasterOp" value="maskPen"/>
      <inkml:brushProperty name="fitToCurve" value="1"/>
    </inkml:brush>
  </inkml:definitions>
  <inkml:trace contextRef="#ctx0" brushRef="#br0">0 106 0,'32'0'281,"32"0"-265,-32 0-16,31 0 15,-31 0-15,-1 0 0,33 0 16,-32 0-16,63 0 15,-32 0-15,-31 0 16,32 0-16,-32 0 16,-1 0-16,33 0 0,-33 0 15,33 0-15,31 0 16,-63 0-16,0-32 16,31 32-16,-31 0 15,32 0-15,-33 0 16,33-63-16,-33 63 15,65 0 1,-64 0 0,31 0-1,-31 0 1</inkml:trace>
</inkml:ink>
</file>

<file path=ppt/ink/ink5.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6T06:38:30.766"/>
    </inkml:context>
    <inkml:brush xml:id="br0">
      <inkml:brushProperty name="width" value="0.25" units="cm"/>
      <inkml:brushProperty name="height" value="0.5" units="cm"/>
      <inkml:brushProperty name="color" value="#00FFFF"/>
      <inkml:brushProperty name="tip" value="rectangle"/>
      <inkml:brushProperty name="rasterOp" value="maskPen"/>
      <inkml:brushProperty name="fitToCurve" value="1"/>
    </inkml:brush>
  </inkml:definitions>
  <inkml:trace contextRef="#ctx0" brushRef="#br0">0 0 0</inkml:trace>
</inkml:ink>
</file>

<file path=ppt/ink/ink50.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8:41:12.837"/>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0 0 0,'28'0'218,"57"0"-218,28 0 16,-85 0-16,57 0 0,-1 0 16,1 0-16,28 0 15,-85 0-15,57 0 16,-29 0-16,29 0 0,-57 0 16,0 0-16,29 0 15,-29 0-15,29 0 16,-29 0-16,0 0 15,28 0-15,29 0 16,-57 0-16,57 0 0,-29 0 16,29 0-16,-57 0 15,113 0-15,-56 0 16,-28 0-16,27 0 16,1 0-16,0 0 15,56 0-15,-28 0 0,-29 0 16,1 0-16,56 0 15,-85 0-15,-27 0 16,27 0-16,-28 0 16,1 0-16,27 0 15,-28 0-15,29 0 0,27 0 16,-55 0-16,27 0 16,-28 0-16,0 0 15,29 0-15,-29 0 16,29 0-16,84 0 0,-113 0 15,57 0-15,-1 0 16,-27 0-16,-29 0 16,113 0-16,-113 0 15,29 0-15,-29 0 16,28 0-16,-27 0 16,-1 0-16,56 0 0,29 0 15,-84 0-15,-1 0 16,28 0-16,29 0 15,-57 0-15,29 0 16,-29 0-16,56 0 0,-27 0 16,-29 0-16,0 0 15,29 0-15,-29 0 16,28 0-16,-27 0 16,27 0-16,29 0 15,-57 0-15,0 0 16,29 0-16,-29 0 15,28 0-15,-27 0 16,27 0 0,-28 0-1,57 0-15,-57 0 16,29 0 0,-29 0-1,28 0 16,-28 0-15,1 0 0,27 0-1,-28 0 1,57 0 0,-29 0 15,-27 0-16,27 0 1,-28 0 0,1 0-1,27 0 1,-28 0 15,29 0-15,27 0-1,-55 0 17,27 0-1</inkml:trace>
</inkml:ink>
</file>

<file path=ppt/ink/ink51.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8:41:25.752"/>
    </inkml:context>
    <inkml:brush xml:id="br0">
      <inkml:brushProperty name="width" value="0.2" units="cm"/>
      <inkml:brushProperty name="height" value="0.4" units="cm"/>
      <inkml:brushProperty name="color" value="#00FFFF"/>
      <inkml:brushProperty name="tip" value="rectangle"/>
      <inkml:brushProperty name="rasterOp" value="maskPen"/>
      <inkml:brushProperty name="fitToCurve" value="1"/>
    </inkml:brush>
  </inkml:definitions>
  <inkml:trace contextRef="#ctx0" brushRef="#br0">0 7 0,'28'0'281,"0"0"-265,1 0-16,27 0 16,-28 0-16,29 0 15,27 0-15,-55 0 16,27 0-16,-28 0 0,1 0 16,27 0-16,-28 0 15,29 0-15,-29 0 16,0 0-16,85 0 15,-85 0-15,0 0 16,29 0-16,-29 0 0,29 0 16,-29 0-16,0 0 15,28 0-15,29 0 32,-57 0-17,29 0 1,-29 0-1,28 0 32,-27 0-47,-1 0 32,28 0-17,-27 56 16,55-56-15,-27 0 0,-29 0 15,28 0-15,-27 0-1,-1 0 16,28 0 1,-28 0-17,29 0 1,28 0 0,-57 0-1,28 0 1,-28 0-1,1 0 1,27 0 0,-28 0-1,29 0 1,-29 0 0,28 0-1,29 0 1,-57 0-1,1 0 1,27 0 0,-28 0-1,29 0 1,-29 0 0,0 0 15,29 0 0,27 0-15,-56 0 15,29 0-15,-29 0 15,29 0-16,-29 0 1,0 0 0,28 0 15,-27 0-31,55 0 16,-27 0-1,-29 0 1,28 0-1,-27 0-15,-1 0 16,28 0 0,-27 0 15,27 0-15,29 0 15,-57 0-16,28 0 17,-27 0-17,-1 0 17,28 0-1,-28 0-16,29 0 1,-29 0 0,57 0-1,-29 0 1,-28 0 0,1 0 15,27 0-16,-28 0 17,29 0-1,-29 0-15,28 0 15,29 0 0,-57 0 16,1 0-47,27 0 47,-28 0-16,29 0 0,-29 0 1,0 0-17,29 0 32,27 0-16,-56 0 32,29 0-1,-29 0-15,29 0 0,-29 0 0,0 0 62</inkml:trace>
</inkml:ink>
</file>

<file path=ppt/ink/ink52.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8:41:37.269"/>
    </inkml:context>
    <inkml:brush xml:id="br0">
      <inkml:brushProperty name="width" value="0.2" units="cm"/>
      <inkml:brushProperty name="height" value="0.4" units="cm"/>
      <inkml:brushProperty name="color" value="#00FF00"/>
      <inkml:brushProperty name="tip" value="rectangle"/>
      <inkml:brushProperty name="rasterOp" value="maskPen"/>
      <inkml:brushProperty name="fitToCurve" value="1"/>
    </inkml:brush>
  </inkml:definitions>
  <inkml:trace contextRef="#ctx0" brushRef="#br0">0 0 0,'57'0'281,"-29"0"-265,28 0-16,-27 0 15,-1 0-15,57 0 16,-29 0-16,-28 0 0,29 0 31,-29 0-15,28 0-1,-27 0 1,-1 0 0,28 0-1,29 0 1,-57 0-1,29 0 1,-57 28-16,28-28 16,28 0-1,-28 0 1,1 0 15,27 0-31,-28 0 16,29 0-1,-57 28 1,84-28-16,-55 0 31,27 0-31,-28 0 16,1 0 0,27 0-1,-28 0 1,29 0-1,-29 0 1,57 0 0,-29 0-1,-28 0 1,0 0 0,29 0-16,-29 0 31,29 0-16,-29 0 1,0 0 0,85 0-1,-85 0 17,0 0-17,29 0 1,-29 0-1,28 0 1,-27 0 0,-1 0-1,28 0 1,29 0 0,-57 0-16,29 0 31,-29 0-16,28 0 1,-27 0 0,-1 0-1,28 0 1,-28 0 0,29 0-1,28 0 1,-57 0 15,28 0-15,-28 0-16,1 0 31,27 0-31,-28 0 31,29 0-15,-29 0-16,57 0 31,-29 0-15,-28 0-1,1 0 1,27 0 0,-28 0 15,29 0-16,-29 0 17,28 0-17,29 0 17,-57 0-1,0 0-16,29 0 17,-29 0-32,29 0 15,-29 0 17,28 0-17,-28 0 1,57 0-1,-57 0 17,29 0-17,-29 0 1,28 0 0,-27 0-1,-1 0 1,28 0 15,-27 0 16,55 0 0,-27 0 0,-29 0 62</inkml:trace>
</inkml:ink>
</file>

<file path=ppt/ink/ink6.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6T06:38:36.730"/>
    </inkml:context>
    <inkml:brush xml:id="br0">
      <inkml:brushProperty name="width" value="0.25" units="cm"/>
      <inkml:brushProperty name="height" value="0.5" units="cm"/>
      <inkml:brushProperty name="color" value="#00FFFF"/>
      <inkml:brushProperty name="tip" value="rectangle"/>
      <inkml:brushProperty name="rasterOp" value="maskPen"/>
      <inkml:brushProperty name="fitToCurve" value="1"/>
    </inkml:brush>
  </inkml:definitions>
  <inkml:trace contextRef="#ctx0" brushRef="#br0">0 26 0,'28'0'313,"1"0"-313,55 0 15,1 0-15,-29 0 16,-27 0-16,27 0 0,-28 0 16,0 0-16,29 0 15,28 0-15,-57 0 16,28 0-16,-28 0 15,29 0-15,-29 0 16,0 0-16,29 0 16,-29 0-16,57 0 0,-29 0 15,-28 0-15,29 0 16,-29 0-16,0 0 16,29 0-16,-29 0 15,28 0-15,29 0 0,-57 0 16,0 0-1,29 0-15,-29 0 16,29 0 0,-29 0-1,28 0-15,-28 0 16,1 0-16,55 0 16,-27 0-1,-29 0-15,28 0 16,-27 0-1,27 0-15,-28 0 16,1 0-16,27 0 16,29 0-1,-57 0 1,28 0-16,-27 0 16,27 0-16,-28 0 15,0 0-15,29 0 16,-29 0-1,57 0 1,-29 0 0,-28 0-16,29 0 31,-29 0-15,0 0-1,29 0 1,-29 0-1,28 0-15,29 0 32,-57 0-17,29 0 1,-29 0 0,0 0-1,29 0 1,-29 0-1,28 0 1,-27 0 0,55 0-1,-56 0 1,29 0 0,-29 0-1,29 0 1,-29 0-1,28 0 1,-28 0 0,1 0-16,55 0 15,-27 0 1,-29 0 0,28 0-1,-27 0 1,27 0 15,-28 0-15,1 0-1,27 0 1,29 0 0,-57 0-1,28 0 1,-27 0 15,27 0-31,-28 0 31,0 0 1,29 0-17,-29 0 1,-28 29-1,85-29-15,-29 0 16,-28 0 15,29 0-15,-29 0 0,0 0 15,29 0-16,-29 0 1,28 0 15,29 0-15,-57 0 0,29 0-1,-29 0 16,0 28-15,29-28 0,-29 0 15,28 0 0,-27 0-15,55 0-1,-56 0 1,29 0 15,-29 0-31,29 0 16,-29 0 0,28 0-1,-28 0 1,1 0-1,55 0-15,-27 0 16,-29 0 0,28 0-1,-27 0 17,27 0-17,-28 0 1,1 0-1,27 0 17,29 0-32,-57 0 31,28 0-15,-27 0 15,27 0-16,-28 0 1,0 0 15,29 0-15,-29 0 0,57 0-1,-29 0 1,-28 0-1,29 0 1,-29 0-16,0 0 31,29 0-15,-29 0 15,28 0-15,29 0-1,-57 0 1,29 0 0,-29 0-1,0 0 1,29 0 0,-29 0-1,28 0 16,-27 0-15,55 0 0,-56 0-1,29 0 1,-29 0 0,29 0-1,-29 0 1,28 0-1,-28 0 1,1 0 0,55 0-1,-27 0 1,-29 0 0,28 0-1,-27 0 1,27 0 15,-28 0-15,1 0 15,27 0-31,29 0 31,-57 0 0</inkml:trace>
</inkml:ink>
</file>

<file path=ppt/ink/ink7.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6T06:38:40.826"/>
    </inkml:context>
    <inkml:brush xml:id="br0">
      <inkml:brushProperty name="width" value="0.25" units="cm"/>
      <inkml:brushProperty name="height" value="0.5" units="cm"/>
      <inkml:brushProperty name="color" value="#00FFFF"/>
      <inkml:brushProperty name="tip" value="rectangle"/>
      <inkml:brushProperty name="rasterOp" value="maskPen"/>
      <inkml:brushProperty name="fitToCurve" value="1"/>
    </inkml:brush>
  </inkml:definitions>
  <inkml:trace contextRef="#ctx0" brushRef="#br0">0 0 0,'56'0'282,"-27"0"-267,27 0-15,-28 0 16,29 0-16,27 0 15,-55 0-15,-1 0 16,28 0-16,-28 0 16,29 0-16,-29 0 0,0 0 15,29 0-15,27 0 16,-55 0 0,27 0-1,-28 0 1,29 0-1,-29 0 1,-28 57 0,56-57-16,-27 0 15,-1 0 1,57 0 0,-29 0-1,-28 0 1,29 0 15,-29 0-31,28 0 16,-27 0-1,-1 0 1,28 0 0,29 0-16,-57 0 15,29 0 1,-29 0-1,28 0 1,-28 0-16,1 0 16,27 0-1,-28 0-15,57 0 16,-29 0-16,-27 0 16,27 0-1,-28 0 1,1 0-16,27 0 15,-28 0-15,29 0 16,-29 0-16,57 0 16,-57 0-1,28 0 1,-28 0 0,29 0 15,-29 0-16,29 0-15,-29 0 32,0 0-17,57 0 1,-29 0 0,-28 0 15,29 0-31,-29 0 15,28 0 17,-27 0-17,-1 0 1,28 0-16,29 0 31,-57 0-15,29 0-1,-29 0 1,28 0-16,-27 0 16,-1 0-1,28 0 1,-28 0-16,57 0 16,-28 0-1,-29 0-15,28 0 0,-28 0 16,1 0-16,27 0 15,-28 0 1,29 0 0,-29 0 15,57 0-15,-29 0 30</inkml:trace>
</inkml:ink>
</file>

<file path=ppt/ink/ink8.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6T06:38:51.677"/>
    </inkml:context>
    <inkml:brush xml:id="br0">
      <inkml:brushProperty name="width" value="0.25" units="cm"/>
      <inkml:brushProperty name="height" value="0.5" units="cm"/>
      <inkml:brushProperty name="color" value="#00FFFF"/>
      <inkml:brushProperty name="tip" value="rectangle"/>
      <inkml:brushProperty name="rasterOp" value="maskPen"/>
      <inkml:brushProperty name="fitToCurve" value="1"/>
    </inkml:brush>
  </inkml:definitions>
  <inkml:trace contextRef="#ctx0" brushRef="#br0">0 63 0,'56'0'219,"-28"0"-203,29 0-16,-29 0 15,0 0-15,29-28 0,-29 28 16,57 0-16,-29 0 16,-28 0-16,1 0 15,27 0-15,-28 0 16,29 0-16,-29 0 15,28 0-15,29 0 0,-57 0 16,0 0-16,29 0 16,-29 0-16,29 0 15,-29 0 1,28 0 0,-28 0-16,57 0 15,-57 0 16,29 0-15,-29 0 15,28 0 16</inkml:trace>
</inkml:ink>
</file>

<file path=ppt/ink/ink9.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6T06:38:53.913"/>
    </inkml:context>
    <inkml:brush xml:id="br0">
      <inkml:brushProperty name="width" value="0.25" units="cm"/>
      <inkml:brushProperty name="height" value="0.5" units="cm"/>
      <inkml:brushProperty name="color" value="#00FFFF"/>
      <inkml:brushProperty name="tip" value="rectangle"/>
      <inkml:brushProperty name="rasterOp" value="maskPen"/>
      <inkml:brushProperty name="fitToCurve" value="1"/>
    </inkml:brush>
  </inkml:definitions>
  <inkml:trace contextRef="#ctx0" brushRef="#br0">0 0 0,'28'0'281,"1"0"-281,27 28 15,-28-28-15,1 0 16,27 0-16,29 0 16,-57 0-1,28 0 1,-27 0 0,-1 0-1,28 0 1,-28 0 15,29 0-31,-29 0 16,57 0-1,-29 0 17,-28 0-1,1 0 0,27 0-15,-28 0-1,29 0 1,-29 0 15,28 0-15,29 0-1,-57 0 48,1 0-47,27 0 15,-28 0 16,29 0-16,-29 0 16,28 0-16,-27 0 32</inkml:trace>
</inkml:ink>
</file>

<file path=ppt/media/image1.jp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E862FB8-432E-4B9D-BE83-E5743C50157D}" type="datetimeFigureOut">
              <a:rPr kumimoji="1" lang="ja-JP" altLang="en-US" smtClean="0"/>
              <a:t>2019/8/27</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AE1D94-CEDB-4AE1-AA66-29A415A5365B}" type="slidenum">
              <a:rPr kumimoji="1" lang="ja-JP" altLang="en-US" smtClean="0"/>
              <a:t>‹#›</a:t>
            </a:fld>
            <a:endParaRPr kumimoji="1" lang="ja-JP" altLang="en-US"/>
          </a:p>
        </p:txBody>
      </p:sp>
    </p:spTree>
    <p:extLst>
      <p:ext uri="{BB962C8B-B14F-4D97-AF65-F5344CB8AC3E}">
        <p14:creationId xmlns:p14="http://schemas.microsoft.com/office/powerpoint/2010/main" val="1794286398"/>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試用期間生の香川未来出来高制</a:t>
            </a:r>
            <a:endParaRPr kumimoji="1" lang="en-US" altLang="ja-JP" dirty="0"/>
          </a:p>
        </p:txBody>
      </p:sp>
      <p:sp>
        <p:nvSpPr>
          <p:cNvPr id="4" name="スライド番号プレースホルダー 3"/>
          <p:cNvSpPr>
            <a:spLocks noGrp="1"/>
          </p:cNvSpPr>
          <p:nvPr>
            <p:ph type="sldNum" sz="quarter" idx="5"/>
          </p:nvPr>
        </p:nvSpPr>
        <p:spPr/>
        <p:txBody>
          <a:bodyPr/>
          <a:lstStyle/>
          <a:p>
            <a:fld id="{A6AE1D94-CEDB-4AE1-AA66-29A415A5365B}" type="slidenum">
              <a:rPr kumimoji="1" lang="ja-JP" altLang="en-US" smtClean="0"/>
              <a:t>1</a:t>
            </a:fld>
            <a:endParaRPr kumimoji="1" lang="ja-JP" altLang="en-US"/>
          </a:p>
        </p:txBody>
      </p:sp>
    </p:spTree>
    <p:extLst>
      <p:ext uri="{BB962C8B-B14F-4D97-AF65-F5344CB8AC3E}">
        <p14:creationId xmlns:p14="http://schemas.microsoft.com/office/powerpoint/2010/main" val="50796194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自分の場合は、で例をあげる</a:t>
            </a:r>
            <a:endParaRPr kumimoji="1" lang="en-US" altLang="ja-JP" dirty="0"/>
          </a:p>
          <a:p>
            <a:r>
              <a:rPr kumimoji="1" lang="ja-JP" altLang="en-US" dirty="0"/>
              <a:t>かなこさんが知りたいのはアルバイトの店舗じゃなくてアルバイトを検索する方法</a:t>
            </a:r>
          </a:p>
        </p:txBody>
      </p:sp>
      <p:sp>
        <p:nvSpPr>
          <p:cNvPr id="4" name="スライド番号プレースホルダー 3"/>
          <p:cNvSpPr>
            <a:spLocks noGrp="1"/>
          </p:cNvSpPr>
          <p:nvPr>
            <p:ph type="sldNum" sz="quarter" idx="5"/>
          </p:nvPr>
        </p:nvSpPr>
        <p:spPr/>
        <p:txBody>
          <a:bodyPr/>
          <a:lstStyle/>
          <a:p>
            <a:fld id="{A6AE1D94-CEDB-4AE1-AA66-29A415A5365B}" type="slidenum">
              <a:rPr kumimoji="1" lang="ja-JP" altLang="en-US" smtClean="0"/>
              <a:t>16</a:t>
            </a:fld>
            <a:endParaRPr kumimoji="1" lang="ja-JP" altLang="en-US"/>
          </a:p>
        </p:txBody>
      </p:sp>
    </p:spTree>
    <p:extLst>
      <p:ext uri="{BB962C8B-B14F-4D97-AF65-F5344CB8AC3E}">
        <p14:creationId xmlns:p14="http://schemas.microsoft.com/office/powerpoint/2010/main" val="10746307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分析するにあたりデータを取得した日時とかを記載しとく。</a:t>
            </a:r>
          </a:p>
        </p:txBody>
      </p:sp>
      <p:sp>
        <p:nvSpPr>
          <p:cNvPr id="4" name="スライド番号プレースホルダー 3"/>
          <p:cNvSpPr>
            <a:spLocks noGrp="1"/>
          </p:cNvSpPr>
          <p:nvPr>
            <p:ph type="sldNum" sz="quarter" idx="5"/>
          </p:nvPr>
        </p:nvSpPr>
        <p:spPr/>
        <p:txBody>
          <a:bodyPr/>
          <a:lstStyle/>
          <a:p>
            <a:fld id="{A6AE1D94-CEDB-4AE1-AA66-29A415A5365B}" type="slidenum">
              <a:rPr kumimoji="1" lang="ja-JP" altLang="en-US" smtClean="0"/>
              <a:t>7</a:t>
            </a:fld>
            <a:endParaRPr kumimoji="1" lang="ja-JP" altLang="en-US"/>
          </a:p>
        </p:txBody>
      </p:sp>
    </p:spTree>
    <p:extLst>
      <p:ext uri="{BB962C8B-B14F-4D97-AF65-F5344CB8AC3E}">
        <p14:creationId xmlns:p14="http://schemas.microsoft.com/office/powerpoint/2010/main" val="5887290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アルバイト選びのポイントとして紹介していって、自分の場合だったらこうする、みたいな感じの記載をする</a:t>
            </a:r>
            <a:endParaRPr kumimoji="1" lang="en-US" altLang="ja-JP" dirty="0"/>
          </a:p>
          <a:p>
            <a:r>
              <a:rPr kumimoji="1" lang="ja-JP" altLang="en-US" dirty="0"/>
              <a:t>強調したいことをわかりやすくする</a:t>
            </a:r>
            <a:endParaRPr kumimoji="1" lang="en-US" altLang="ja-JP" dirty="0"/>
          </a:p>
          <a:p>
            <a:r>
              <a:rPr kumimoji="1" lang="ja-JP" altLang="en-US" dirty="0"/>
              <a:t>黄色線と緑線の定義付けをはっきりさせる</a:t>
            </a:r>
            <a:endParaRPr kumimoji="1" lang="en-US" altLang="ja-JP" dirty="0"/>
          </a:p>
          <a:p>
            <a:r>
              <a:rPr kumimoji="1" lang="ja-JP" altLang="en-US" dirty="0"/>
              <a:t>↑ちゃんとかく</a:t>
            </a:r>
          </a:p>
        </p:txBody>
      </p:sp>
      <p:sp>
        <p:nvSpPr>
          <p:cNvPr id="4" name="スライド番号プレースホルダー 3"/>
          <p:cNvSpPr>
            <a:spLocks noGrp="1"/>
          </p:cNvSpPr>
          <p:nvPr>
            <p:ph type="sldNum" sz="quarter" idx="5"/>
          </p:nvPr>
        </p:nvSpPr>
        <p:spPr/>
        <p:txBody>
          <a:bodyPr/>
          <a:lstStyle/>
          <a:p>
            <a:fld id="{A6AE1D94-CEDB-4AE1-AA66-29A415A5365B}" type="slidenum">
              <a:rPr kumimoji="1" lang="ja-JP" altLang="en-US" smtClean="0"/>
              <a:t>9</a:t>
            </a:fld>
            <a:endParaRPr kumimoji="1" lang="ja-JP" altLang="en-US"/>
          </a:p>
        </p:txBody>
      </p:sp>
    </p:spTree>
    <p:extLst>
      <p:ext uri="{BB962C8B-B14F-4D97-AF65-F5344CB8AC3E}">
        <p14:creationId xmlns:p14="http://schemas.microsoft.com/office/powerpoint/2010/main" val="13756566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線の定義付けちゃんとする</a:t>
            </a:r>
            <a:endParaRPr kumimoji="1" lang="en-US" altLang="ja-JP" dirty="0"/>
          </a:p>
          <a:p>
            <a:r>
              <a:rPr kumimoji="1" lang="ja-JP" altLang="en-US" dirty="0"/>
              <a:t>年齢層についても同じ。区分をきちんとかく</a:t>
            </a:r>
          </a:p>
        </p:txBody>
      </p:sp>
      <p:sp>
        <p:nvSpPr>
          <p:cNvPr id="4" name="スライド番号プレースホルダー 3"/>
          <p:cNvSpPr>
            <a:spLocks noGrp="1"/>
          </p:cNvSpPr>
          <p:nvPr>
            <p:ph type="sldNum" sz="quarter" idx="5"/>
          </p:nvPr>
        </p:nvSpPr>
        <p:spPr/>
        <p:txBody>
          <a:bodyPr/>
          <a:lstStyle/>
          <a:p>
            <a:fld id="{A6AE1D94-CEDB-4AE1-AA66-29A415A5365B}" type="slidenum">
              <a:rPr kumimoji="1" lang="ja-JP" altLang="en-US" smtClean="0"/>
              <a:t>10</a:t>
            </a:fld>
            <a:endParaRPr kumimoji="1" lang="ja-JP" altLang="en-US"/>
          </a:p>
        </p:txBody>
      </p:sp>
    </p:spTree>
    <p:extLst>
      <p:ext uri="{BB962C8B-B14F-4D97-AF65-F5344CB8AC3E}">
        <p14:creationId xmlns:p14="http://schemas.microsoft.com/office/powerpoint/2010/main" val="12088858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線の定義付けちゃんとする</a:t>
            </a:r>
            <a:endParaRPr kumimoji="1" lang="en-US" altLang="ja-JP" dirty="0"/>
          </a:p>
          <a:p>
            <a:r>
              <a:rPr kumimoji="1" lang="ja-JP" altLang="en-US" dirty="0"/>
              <a:t>年齢層についても同じ。区分をきちんとかく</a:t>
            </a:r>
          </a:p>
        </p:txBody>
      </p:sp>
      <p:sp>
        <p:nvSpPr>
          <p:cNvPr id="4" name="スライド番号プレースホルダー 3"/>
          <p:cNvSpPr>
            <a:spLocks noGrp="1"/>
          </p:cNvSpPr>
          <p:nvPr>
            <p:ph type="sldNum" sz="quarter" idx="5"/>
          </p:nvPr>
        </p:nvSpPr>
        <p:spPr/>
        <p:txBody>
          <a:bodyPr/>
          <a:lstStyle/>
          <a:p>
            <a:fld id="{A6AE1D94-CEDB-4AE1-AA66-29A415A5365B}" type="slidenum">
              <a:rPr kumimoji="1" lang="ja-JP" altLang="en-US" smtClean="0"/>
              <a:t>11</a:t>
            </a:fld>
            <a:endParaRPr kumimoji="1" lang="ja-JP" altLang="en-US"/>
          </a:p>
        </p:txBody>
      </p:sp>
    </p:spTree>
    <p:extLst>
      <p:ext uri="{BB962C8B-B14F-4D97-AF65-F5344CB8AC3E}">
        <p14:creationId xmlns:p14="http://schemas.microsoft.com/office/powerpoint/2010/main" val="24470674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仕事内容ごとの分布を出す。データ数少ないやつは無視してもいいかも</a:t>
            </a:r>
            <a:endParaRPr kumimoji="1" lang="en-US" altLang="ja-JP" dirty="0"/>
          </a:p>
          <a:p>
            <a:r>
              <a:rPr kumimoji="1" lang="ja-JP" altLang="en-US" dirty="0"/>
              <a:t>レーダーチャートなくてもいい</a:t>
            </a:r>
            <a:endParaRPr kumimoji="1" lang="en-US" altLang="ja-JP" dirty="0"/>
          </a:p>
        </p:txBody>
      </p:sp>
      <p:sp>
        <p:nvSpPr>
          <p:cNvPr id="4" name="スライド番号プレースホルダー 3"/>
          <p:cNvSpPr>
            <a:spLocks noGrp="1"/>
          </p:cNvSpPr>
          <p:nvPr>
            <p:ph type="sldNum" sz="quarter" idx="5"/>
          </p:nvPr>
        </p:nvSpPr>
        <p:spPr/>
        <p:txBody>
          <a:bodyPr/>
          <a:lstStyle/>
          <a:p>
            <a:fld id="{A6AE1D94-CEDB-4AE1-AA66-29A415A5365B}" type="slidenum">
              <a:rPr kumimoji="1" lang="ja-JP" altLang="en-US" smtClean="0"/>
              <a:t>12</a:t>
            </a:fld>
            <a:endParaRPr kumimoji="1" lang="ja-JP" altLang="en-US"/>
          </a:p>
        </p:txBody>
      </p:sp>
    </p:spTree>
    <p:extLst>
      <p:ext uri="{BB962C8B-B14F-4D97-AF65-F5344CB8AC3E}">
        <p14:creationId xmlns:p14="http://schemas.microsoft.com/office/powerpoint/2010/main" val="3745242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仕事内容ごとの分布を出す。データ数少ないやつは無視してもいいかも</a:t>
            </a:r>
            <a:endParaRPr kumimoji="1" lang="en-US" altLang="ja-JP" dirty="0"/>
          </a:p>
          <a:p>
            <a:r>
              <a:rPr kumimoji="1" lang="ja-JP" altLang="en-US" dirty="0"/>
              <a:t>レーダーチャートなくてもいい</a:t>
            </a:r>
            <a:endParaRPr kumimoji="1" lang="en-US" altLang="ja-JP" dirty="0"/>
          </a:p>
        </p:txBody>
      </p:sp>
      <p:sp>
        <p:nvSpPr>
          <p:cNvPr id="4" name="スライド番号プレースホルダー 3"/>
          <p:cNvSpPr>
            <a:spLocks noGrp="1"/>
          </p:cNvSpPr>
          <p:nvPr>
            <p:ph type="sldNum" sz="quarter" idx="5"/>
          </p:nvPr>
        </p:nvSpPr>
        <p:spPr/>
        <p:txBody>
          <a:bodyPr/>
          <a:lstStyle/>
          <a:p>
            <a:fld id="{A6AE1D94-CEDB-4AE1-AA66-29A415A5365B}" type="slidenum">
              <a:rPr kumimoji="1" lang="ja-JP" altLang="en-US" smtClean="0"/>
              <a:t>13</a:t>
            </a:fld>
            <a:endParaRPr kumimoji="1" lang="ja-JP" altLang="en-US"/>
          </a:p>
        </p:txBody>
      </p:sp>
    </p:spTree>
    <p:extLst>
      <p:ext uri="{BB962C8B-B14F-4D97-AF65-F5344CB8AC3E}">
        <p14:creationId xmlns:p14="http://schemas.microsoft.com/office/powerpoint/2010/main" val="35202070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年齢層、男女比、仕事の仕方、雰囲気は○△じゃなく違う表記をする</a:t>
            </a:r>
            <a:endParaRPr kumimoji="1"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fld id="{A6AE1D94-CEDB-4AE1-AA66-29A415A5365B}" type="slidenum">
              <a:rPr kumimoji="1" lang="ja-JP" altLang="en-US" smtClean="0"/>
              <a:t>14</a:t>
            </a:fld>
            <a:endParaRPr kumimoji="1" lang="ja-JP" altLang="en-US"/>
          </a:p>
        </p:txBody>
      </p:sp>
    </p:spTree>
    <p:extLst>
      <p:ext uri="{BB962C8B-B14F-4D97-AF65-F5344CB8AC3E}">
        <p14:creationId xmlns:p14="http://schemas.microsoft.com/office/powerpoint/2010/main" val="38040339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年齢層、男女比、仕事の仕方、雰囲気は○△じゃなく違う表記をする</a:t>
            </a:r>
            <a:endParaRPr kumimoji="1"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fld id="{A6AE1D94-CEDB-4AE1-AA66-29A415A5365B}" type="slidenum">
              <a:rPr kumimoji="1" lang="ja-JP" altLang="en-US" smtClean="0"/>
              <a:t>15</a:t>
            </a:fld>
            <a:endParaRPr kumimoji="1" lang="ja-JP" altLang="en-US"/>
          </a:p>
        </p:txBody>
      </p:sp>
    </p:spTree>
    <p:extLst>
      <p:ext uri="{BB962C8B-B14F-4D97-AF65-F5344CB8AC3E}">
        <p14:creationId xmlns:p14="http://schemas.microsoft.com/office/powerpoint/2010/main" val="41612781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4530"/>
            <a:ext cx="9144000" cy="2387600"/>
          </a:xfrm>
        </p:spPr>
        <p:txBody>
          <a:bodyPr anchor="b">
            <a:normAutofit/>
          </a:bodyPr>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524000" y="3602038"/>
            <a:ext cx="9144000" cy="1655762"/>
          </a:xfrm>
        </p:spPr>
        <p:txBody>
          <a:bodyPr>
            <a:normAutofit/>
          </a:bodyPr>
          <a:lstStyle>
            <a:lvl1pPr marL="0" indent="0" algn="ctr">
              <a:buNone/>
              <a:defRPr sz="2400">
                <a:solidFill>
                  <a:schemeClr val="tx1">
                    <a:lumMod val="75000"/>
                    <a:lumOff val="25000"/>
                  </a:schemeClr>
                </a:solidFill>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553E2712-C10E-4688-BBAB-B6CA0BE430BE}" type="datetimeFigureOut">
              <a:rPr kumimoji="1" lang="ja-JP" altLang="en-US" smtClean="0"/>
              <a:t>2019/8/27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84BFFEF-D759-4F49-8AF1-D46EC63AA6D5}" type="slidenum">
              <a:rPr kumimoji="1" lang="ja-JP" altLang="en-US" smtClean="0"/>
              <a:t>‹#›</a:t>
            </a:fld>
            <a:endParaRPr kumimoji="1" lang="ja-JP" altLang="en-US"/>
          </a:p>
        </p:txBody>
      </p:sp>
    </p:spTree>
    <p:extLst>
      <p:ext uri="{BB962C8B-B14F-4D97-AF65-F5344CB8AC3E}">
        <p14:creationId xmlns:p14="http://schemas.microsoft.com/office/powerpoint/2010/main" val="33585236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553E2712-C10E-4688-BBAB-B6CA0BE430BE}" type="datetimeFigureOut">
              <a:rPr kumimoji="1" lang="ja-JP" altLang="en-US" smtClean="0"/>
              <a:t>2019/8/27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84BFFEF-D759-4F49-8AF1-D46EC63AA6D5}" type="slidenum">
              <a:rPr kumimoji="1" lang="ja-JP" altLang="en-US" smtClean="0"/>
              <a:t>‹#›</a:t>
            </a:fld>
            <a:endParaRPr kumimoji="1" lang="ja-JP" altLang="en-US"/>
          </a:p>
        </p:txBody>
      </p:sp>
    </p:spTree>
    <p:extLst>
      <p:ext uri="{BB962C8B-B14F-4D97-AF65-F5344CB8AC3E}">
        <p14:creationId xmlns:p14="http://schemas.microsoft.com/office/powerpoint/2010/main" val="15621205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0362"/>
            <a:ext cx="2628900" cy="5811838"/>
          </a:xfrm>
        </p:spPr>
        <p:txBody>
          <a:bodyPr vert="eaVert"/>
          <a:lstStyle/>
          <a:p>
            <a:r>
              <a:rPr lang="ja-JP" altLang="en-US"/>
              <a:t>マスター タイトルの書式設定</a:t>
            </a:r>
            <a:endParaRPr lang="en-US"/>
          </a:p>
        </p:txBody>
      </p:sp>
      <p:sp>
        <p:nvSpPr>
          <p:cNvPr id="3" name="Vertical Text Placeholder 2"/>
          <p:cNvSpPr>
            <a:spLocks noGrp="1"/>
          </p:cNvSpPr>
          <p:nvPr>
            <p:ph type="body" orient="vert" idx="1"/>
          </p:nvPr>
        </p:nvSpPr>
        <p:spPr>
          <a:xfrm>
            <a:off x="838200" y="360362"/>
            <a:ext cx="7734300" cy="5811837"/>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p>
            <a:fld id="{553E2712-C10E-4688-BBAB-B6CA0BE430BE}" type="datetimeFigureOut">
              <a:rPr kumimoji="1" lang="ja-JP" altLang="en-US" smtClean="0"/>
              <a:t>2019/8/27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84BFFEF-D759-4F49-8AF1-D46EC63AA6D5}" type="slidenum">
              <a:rPr kumimoji="1" lang="ja-JP" altLang="en-US" smtClean="0"/>
              <a:t>‹#›</a:t>
            </a:fld>
            <a:endParaRPr kumimoji="1" lang="ja-JP" altLang="en-US"/>
          </a:p>
        </p:txBody>
      </p:sp>
    </p:spTree>
    <p:extLst>
      <p:ext uri="{BB962C8B-B14F-4D97-AF65-F5344CB8AC3E}">
        <p14:creationId xmlns:p14="http://schemas.microsoft.com/office/powerpoint/2010/main" val="213768634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ja-JP" altLang="en-US"/>
              <a:t>マスター タイトルの書式設定</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553E2712-C10E-4688-BBAB-B6CA0BE430BE}" type="datetimeFigureOut">
              <a:rPr kumimoji="1" lang="ja-JP" altLang="en-US" smtClean="0"/>
              <a:t>2019/8/27</a:t>
            </a:fld>
            <a:endParaRPr kumimoji="1" lang="ja-JP" altLang="en-US"/>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kumimoji="1" lang="ja-JP" altLang="en-US"/>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984BFFEF-D759-4F49-8AF1-D46EC63AA6D5}" type="slidenum">
              <a:rPr kumimoji="1" lang="ja-JP" altLang="en-US" smtClean="0"/>
              <a:t>‹#›</a:t>
            </a:fld>
            <a:endParaRPr kumimoji="1" lang="ja-JP" alt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225770547"/>
      </p:ext>
    </p:extLst>
  </p:cSld>
  <p:clrMapOvr>
    <a:overrideClrMapping bg1="dk1" tx1="lt1" bg2="dk2" tx2="lt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553E2712-C10E-4688-BBAB-B6CA0BE430BE}" type="datetimeFigureOut">
              <a:rPr kumimoji="1" lang="ja-JP" altLang="en-US" smtClean="0"/>
              <a:t>2019/8/27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84BFFEF-D759-4F49-8AF1-D46EC63AA6D5}" type="slidenum">
              <a:rPr kumimoji="1" lang="ja-JP" altLang="en-US" smtClean="0"/>
              <a:t>‹#›</a:t>
            </a:fld>
            <a:endParaRPr kumimoji="1" lang="ja-JP" altLang="en-US"/>
          </a:p>
        </p:txBody>
      </p:sp>
    </p:spTree>
    <p:extLst>
      <p:ext uri="{BB962C8B-B14F-4D97-AF65-F5344CB8AC3E}">
        <p14:creationId xmlns:p14="http://schemas.microsoft.com/office/powerpoint/2010/main" val="285665257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553E2712-C10E-4688-BBAB-B6CA0BE430BE}" type="datetimeFigureOut">
              <a:rPr kumimoji="1" lang="ja-JP" altLang="en-US" smtClean="0"/>
              <a:t>2019/8/27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84BFFEF-D759-4F49-8AF1-D46EC63AA6D5}" type="slidenum">
              <a:rPr kumimoji="1" lang="ja-JP" altLang="en-US" smtClean="0"/>
              <a:t>‹#›</a:t>
            </a:fld>
            <a:endParaRPr kumimoji="1" lang="ja-JP" alt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81464721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553E2712-C10E-4688-BBAB-B6CA0BE430BE}" type="datetimeFigureOut">
              <a:rPr kumimoji="1" lang="ja-JP" altLang="en-US" smtClean="0"/>
              <a:t>2019/8/27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984BFFEF-D759-4F49-8AF1-D46EC63AA6D5}" type="slidenum">
              <a:rPr kumimoji="1" lang="ja-JP" altLang="en-US" smtClean="0"/>
              <a:t>‹#›</a:t>
            </a:fld>
            <a:endParaRPr kumimoji="1" lang="ja-JP" altLang="en-US"/>
          </a:p>
        </p:txBody>
      </p:sp>
    </p:spTree>
    <p:extLst>
      <p:ext uri="{BB962C8B-B14F-4D97-AF65-F5344CB8AC3E}">
        <p14:creationId xmlns:p14="http://schemas.microsoft.com/office/powerpoint/2010/main" val="228352547"/>
      </p:ext>
    </p:extLst>
  </p:cSld>
  <p:clrMapOvr>
    <a:masterClrMapping/>
  </p:clrMapOvr>
  <p:extLst>
    <p:ext uri="{DCECCB84-F9BA-43D5-87BE-67443E8EF086}">
      <p15:sldGuideLst xmlns:p15="http://schemas.microsoft.com/office/powerpoint/2012/main"/>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ja-JP" altLang="en-US"/>
              <a:t>マスター テキストの書式設定</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553E2712-C10E-4688-BBAB-B6CA0BE430BE}" type="datetimeFigureOut">
              <a:rPr kumimoji="1" lang="ja-JP" altLang="en-US" smtClean="0"/>
              <a:t>2019/8/27</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984BFFEF-D759-4F49-8AF1-D46EC63AA6D5}" type="slidenum">
              <a:rPr kumimoji="1" lang="ja-JP" altLang="en-US" smtClean="0"/>
              <a:t>‹#›</a:t>
            </a:fld>
            <a:endParaRPr kumimoji="1" lang="ja-JP" altLang="en-US"/>
          </a:p>
        </p:txBody>
      </p:sp>
    </p:spTree>
    <p:extLst>
      <p:ext uri="{BB962C8B-B14F-4D97-AF65-F5344CB8AC3E}">
        <p14:creationId xmlns:p14="http://schemas.microsoft.com/office/powerpoint/2010/main" val="2742081218"/>
      </p:ext>
    </p:extLst>
  </p:cSld>
  <p:clrMapOvr>
    <a:masterClrMapping/>
  </p:clrMapOvr>
  <p:extLst>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553E2712-C10E-4688-BBAB-B6CA0BE430BE}" type="datetimeFigureOut">
              <a:rPr kumimoji="1" lang="ja-JP" altLang="en-US" smtClean="0"/>
              <a:t>2019/8/27</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984BFFEF-D759-4F49-8AF1-D46EC63AA6D5}" type="slidenum">
              <a:rPr kumimoji="1" lang="ja-JP" altLang="en-US" smtClean="0"/>
              <a:t>‹#›</a:t>
            </a:fld>
            <a:endParaRPr kumimoji="1" lang="ja-JP" altLang="en-US"/>
          </a:p>
        </p:txBody>
      </p:sp>
    </p:spTree>
    <p:extLst>
      <p:ext uri="{BB962C8B-B14F-4D97-AF65-F5344CB8AC3E}">
        <p14:creationId xmlns:p14="http://schemas.microsoft.com/office/powerpoint/2010/main" val="231278850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53E2712-C10E-4688-BBAB-B6CA0BE430BE}" type="datetimeFigureOut">
              <a:rPr kumimoji="1" lang="ja-JP" altLang="en-US" smtClean="0"/>
              <a:t>2019/8/27</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984BFFEF-D759-4F49-8AF1-D46EC63AA6D5}" type="slidenum">
              <a:rPr kumimoji="1" lang="ja-JP" altLang="en-US" smtClean="0"/>
              <a:t>‹#›</a:t>
            </a:fld>
            <a:endParaRPr kumimoji="1" lang="ja-JP" altLang="en-US"/>
          </a:p>
        </p:txBody>
      </p:sp>
    </p:spTree>
    <p:extLst>
      <p:ext uri="{BB962C8B-B14F-4D97-AF65-F5344CB8AC3E}">
        <p14:creationId xmlns:p14="http://schemas.microsoft.com/office/powerpoint/2010/main" val="250675368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ja-JP" altLang="en-US"/>
              <a:t>マスター タイトルの書式設定</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553E2712-C10E-4688-BBAB-B6CA0BE430BE}" type="datetimeFigureOut">
              <a:rPr kumimoji="1" lang="ja-JP" altLang="en-US" smtClean="0"/>
              <a:t>2019/8/27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984BFFEF-D759-4F49-8AF1-D46EC63AA6D5}" type="slidenum">
              <a:rPr kumimoji="1" lang="ja-JP" altLang="en-US" smtClean="0"/>
              <a:t>‹#›</a:t>
            </a:fld>
            <a:endParaRPr kumimoji="1" lang="ja-JP" altLang="en-US"/>
          </a:p>
        </p:txBody>
      </p:sp>
    </p:spTree>
    <p:extLst>
      <p:ext uri="{BB962C8B-B14F-4D97-AF65-F5344CB8AC3E}">
        <p14:creationId xmlns:p14="http://schemas.microsoft.com/office/powerpoint/2010/main" val="702182203"/>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553E2712-C10E-4688-BBAB-B6CA0BE430BE}" type="datetimeFigureOut">
              <a:rPr kumimoji="1" lang="ja-JP" altLang="en-US" smtClean="0"/>
              <a:t>2019/8/27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84BFFEF-D759-4F49-8AF1-D46EC63AA6D5}" type="slidenum">
              <a:rPr kumimoji="1" lang="ja-JP" altLang="en-US" smtClean="0"/>
              <a:t>‹#›</a:t>
            </a:fld>
            <a:endParaRPr kumimoji="1" lang="ja-JP" altLang="en-US"/>
          </a:p>
        </p:txBody>
      </p:sp>
    </p:spTree>
    <p:extLst>
      <p:ext uri="{BB962C8B-B14F-4D97-AF65-F5344CB8AC3E}">
        <p14:creationId xmlns:p14="http://schemas.microsoft.com/office/powerpoint/2010/main" val="204347022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0" y="0"/>
            <a:ext cx="11292840" cy="5128923"/>
          </a:xfrm>
          <a:blipFill>
            <a:blip r:embed="rId2"/>
            <a:stretch>
              <a:fillRect/>
            </a:stretch>
          </a:blip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553E2712-C10E-4688-BBAB-B6CA0BE430BE}" type="datetimeFigureOut">
              <a:rPr kumimoji="1" lang="ja-JP" altLang="en-US" smtClean="0"/>
              <a:t>2019/8/27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984BFFEF-D759-4F49-8AF1-D46EC63AA6D5}" type="slidenum">
              <a:rPr kumimoji="1" lang="ja-JP" altLang="en-US" smtClean="0"/>
              <a:t>‹#›</a:t>
            </a:fld>
            <a:endParaRPr kumimoji="1" lang="ja-JP" altLang="en-US"/>
          </a:p>
        </p:txBody>
      </p:sp>
    </p:spTree>
    <p:extLst>
      <p:ext uri="{BB962C8B-B14F-4D97-AF65-F5344CB8AC3E}">
        <p14:creationId xmlns:p14="http://schemas.microsoft.com/office/powerpoint/2010/main" val="248784895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553E2712-C10E-4688-BBAB-B6CA0BE430BE}" type="datetimeFigureOut">
              <a:rPr kumimoji="1" lang="ja-JP" altLang="en-US" smtClean="0"/>
              <a:t>2019/8/27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84BFFEF-D759-4F49-8AF1-D46EC63AA6D5}" type="slidenum">
              <a:rPr kumimoji="1" lang="ja-JP" altLang="en-US" smtClean="0"/>
              <a:t>‹#›</a:t>
            </a:fld>
            <a:endParaRPr kumimoji="1" lang="ja-JP" altLang="en-US"/>
          </a:p>
        </p:txBody>
      </p:sp>
    </p:spTree>
    <p:extLst>
      <p:ext uri="{BB962C8B-B14F-4D97-AF65-F5344CB8AC3E}">
        <p14:creationId xmlns:p14="http://schemas.microsoft.com/office/powerpoint/2010/main" val="394791159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553E2712-C10E-4688-BBAB-B6CA0BE430BE}" type="datetimeFigureOut">
              <a:rPr kumimoji="1" lang="ja-JP" altLang="en-US" smtClean="0"/>
              <a:t>2019/8/27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84BFFEF-D759-4F49-8AF1-D46EC63AA6D5}" type="slidenum">
              <a:rPr kumimoji="1" lang="ja-JP" altLang="en-US" smtClean="0"/>
              <a:t>‹#›</a:t>
            </a:fld>
            <a:endParaRPr kumimoji="1" lang="ja-JP" altLang="en-US"/>
          </a:p>
        </p:txBody>
      </p:sp>
    </p:spTree>
    <p:extLst>
      <p:ext uri="{BB962C8B-B14F-4D97-AF65-F5344CB8AC3E}">
        <p14:creationId xmlns:p14="http://schemas.microsoft.com/office/powerpoint/2010/main" val="14869161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831850" y="1712423"/>
            <a:ext cx="10515600" cy="2851208"/>
          </a:xfrm>
        </p:spPr>
        <p:txBody>
          <a:bodyPr anchor="b">
            <a:normAutofit/>
          </a:bodyPr>
          <a:lstStyle>
            <a:lvl1pPr>
              <a:defRPr sz="6000" b="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831850" y="4552633"/>
            <a:ext cx="10515600" cy="1500187"/>
          </a:xfrm>
        </p:spPr>
        <p:txBody>
          <a:bodyPr anchor="t">
            <a:normAutofit/>
          </a:bodyPr>
          <a:lstStyle>
            <a:lvl1pPr marL="0" indent="0">
              <a:buNone/>
              <a:defRPr sz="24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553E2712-C10E-4688-BBAB-B6CA0BE430BE}" type="datetimeFigureOut">
              <a:rPr kumimoji="1" lang="ja-JP" altLang="en-US" smtClean="0"/>
              <a:t>2019/8/27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84BFFEF-D759-4F49-8AF1-D46EC63AA6D5}" type="slidenum">
              <a:rPr kumimoji="1" lang="ja-JP" altLang="en-US" smtClean="0"/>
              <a:t>‹#›</a:t>
            </a:fld>
            <a:endParaRPr kumimoji="1" lang="ja-JP" altLang="en-US"/>
          </a:p>
        </p:txBody>
      </p:sp>
    </p:spTree>
    <p:extLst>
      <p:ext uri="{BB962C8B-B14F-4D97-AF65-F5344CB8AC3E}">
        <p14:creationId xmlns:p14="http://schemas.microsoft.com/office/powerpoint/2010/main" val="26533875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845127" y="1828800"/>
            <a:ext cx="5181600" cy="4351337"/>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6172200" y="1828800"/>
            <a:ext cx="5181600" cy="4351337"/>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553E2712-C10E-4688-BBAB-B6CA0BE430BE}" type="datetimeFigureOut">
              <a:rPr kumimoji="1" lang="ja-JP" altLang="en-US" smtClean="0"/>
              <a:t>2019/8/27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984BFFEF-D759-4F49-8AF1-D46EC63AA6D5}" type="slidenum">
              <a:rPr kumimoji="1" lang="ja-JP" altLang="en-US" smtClean="0"/>
              <a:t>‹#›</a:t>
            </a:fld>
            <a:endParaRPr kumimoji="1" lang="ja-JP" altLang="en-US"/>
          </a:p>
        </p:txBody>
      </p:sp>
    </p:spTree>
    <p:extLst>
      <p:ext uri="{BB962C8B-B14F-4D97-AF65-F5344CB8AC3E}">
        <p14:creationId xmlns:p14="http://schemas.microsoft.com/office/powerpoint/2010/main" val="2666255223"/>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比較">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45127" y="1681850"/>
            <a:ext cx="5156200" cy="825699"/>
          </a:xfrm>
        </p:spPr>
        <p:txBody>
          <a:bodyPr anchor="b">
            <a:normAutofit/>
          </a:bodyP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845127" y="2507550"/>
            <a:ext cx="5156200" cy="3680525"/>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6172200" y="1681851"/>
            <a:ext cx="5181601" cy="825698"/>
          </a:xfrm>
        </p:spPr>
        <p:txBody>
          <a:bodyPr anchor="b"/>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6172200" y="2507550"/>
            <a:ext cx="5181601" cy="3680525"/>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7" name="Date Placeholder 6"/>
          <p:cNvSpPr>
            <a:spLocks noGrp="1"/>
          </p:cNvSpPr>
          <p:nvPr>
            <p:ph type="dt" sz="half" idx="10"/>
          </p:nvPr>
        </p:nvSpPr>
        <p:spPr/>
        <p:txBody>
          <a:bodyPr/>
          <a:lstStyle/>
          <a:p>
            <a:fld id="{553E2712-C10E-4688-BBAB-B6CA0BE430BE}" type="datetimeFigureOut">
              <a:rPr kumimoji="1" lang="ja-JP" altLang="en-US" smtClean="0"/>
              <a:t>2019/8/27</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984BFFEF-D759-4F49-8AF1-D46EC63AA6D5}" type="slidenum">
              <a:rPr kumimoji="1" lang="ja-JP" altLang="en-US" smtClean="0"/>
              <a:t>‹#›</a:t>
            </a:fld>
            <a:endParaRPr kumimoji="1" lang="ja-JP" altLang="en-US"/>
          </a:p>
        </p:txBody>
      </p:sp>
      <p:sp>
        <p:nvSpPr>
          <p:cNvPr id="10" name="Title 9"/>
          <p:cNvSpPr>
            <a:spLocks noGrp="1"/>
          </p:cNvSpPr>
          <p:nvPr>
            <p:ph type="title"/>
          </p:nvPr>
        </p:nvSpPr>
        <p:spPr/>
        <p:txBody>
          <a:bodyPr/>
          <a:lstStyle/>
          <a:p>
            <a:r>
              <a:rPr lang="ja-JP" altLang="en-US"/>
              <a:t>マスター タイトルの書式設定</a:t>
            </a:r>
            <a:endParaRPr lang="en-US" dirty="0"/>
          </a:p>
        </p:txBody>
      </p:sp>
    </p:spTree>
    <p:extLst>
      <p:ext uri="{BB962C8B-B14F-4D97-AF65-F5344CB8AC3E}">
        <p14:creationId xmlns:p14="http://schemas.microsoft.com/office/powerpoint/2010/main" val="1392630817"/>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タイトルのみ">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553E2712-C10E-4688-BBAB-B6CA0BE430BE}" type="datetimeFigureOut">
              <a:rPr kumimoji="1" lang="ja-JP" altLang="en-US" smtClean="0"/>
              <a:t>2019/8/27</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984BFFEF-D759-4F49-8AF1-D46EC63AA6D5}" type="slidenum">
              <a:rPr kumimoji="1" lang="ja-JP" altLang="en-US" smtClean="0"/>
              <a:t>‹#›</a:t>
            </a:fld>
            <a:endParaRPr kumimoji="1" lang="ja-JP" altLang="en-US"/>
          </a:p>
        </p:txBody>
      </p:sp>
      <p:sp>
        <p:nvSpPr>
          <p:cNvPr id="6" name="Title 5"/>
          <p:cNvSpPr>
            <a:spLocks noGrp="1"/>
          </p:cNvSpPr>
          <p:nvPr>
            <p:ph type="title"/>
          </p:nvPr>
        </p:nvSpPr>
        <p:spPr/>
        <p:txBody>
          <a:bodyPr/>
          <a:lstStyle/>
          <a:p>
            <a:r>
              <a:rPr lang="ja-JP" altLang="en-US"/>
              <a:t>マスター タイトルの書式設定</a:t>
            </a:r>
            <a:endParaRPr lang="en-US"/>
          </a:p>
        </p:txBody>
      </p:sp>
    </p:spTree>
    <p:extLst>
      <p:ext uri="{BB962C8B-B14F-4D97-AF65-F5344CB8AC3E}">
        <p14:creationId xmlns:p14="http://schemas.microsoft.com/office/powerpoint/2010/main" val="21620369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53E2712-C10E-4688-BBAB-B6CA0BE430BE}" type="datetimeFigureOut">
              <a:rPr kumimoji="1" lang="ja-JP" altLang="en-US" smtClean="0"/>
              <a:t>2019/8/27</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984BFFEF-D759-4F49-8AF1-D46EC63AA6D5}" type="slidenum">
              <a:rPr kumimoji="1" lang="ja-JP" altLang="en-US" smtClean="0"/>
              <a:t>‹#›</a:t>
            </a:fld>
            <a:endParaRPr kumimoji="1" lang="ja-JP" altLang="en-US"/>
          </a:p>
        </p:txBody>
      </p:sp>
    </p:spTree>
    <p:extLst>
      <p:ext uri="{BB962C8B-B14F-4D97-AF65-F5344CB8AC3E}">
        <p14:creationId xmlns:p14="http://schemas.microsoft.com/office/powerpoint/2010/main" val="1909742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931920" cy="1600197"/>
          </a:xfrm>
        </p:spPr>
        <p:txBody>
          <a:bodyPr anchor="b">
            <a:normAutofit/>
          </a:bodyPr>
          <a:lstStyle>
            <a:lvl1pPr>
              <a:defRPr sz="3200" b="0"/>
            </a:lvl1pPr>
          </a:lstStyle>
          <a:p>
            <a:r>
              <a:rPr lang="ja-JP" altLang="en-US"/>
              <a:t>マスター タイトルの書式設定</a:t>
            </a:r>
            <a:endParaRPr lang="en-US" dirty="0"/>
          </a:p>
        </p:txBody>
      </p:sp>
      <p:sp>
        <p:nvSpPr>
          <p:cNvPr id="3" name="Content Placeholder 2"/>
          <p:cNvSpPr>
            <a:spLocks noGrp="1"/>
          </p:cNvSpPr>
          <p:nvPr>
            <p:ph idx="1"/>
          </p:nvPr>
        </p:nvSpPr>
        <p:spPr>
          <a:xfrm>
            <a:off x="5181600" y="990600"/>
            <a:ext cx="6172200" cy="48768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841248" y="2057399"/>
            <a:ext cx="3931920" cy="3810001"/>
          </a:xfrm>
        </p:spPr>
        <p:txBody>
          <a:bodyPr>
            <a:normAutofit/>
          </a:bodyPr>
          <a:lstStyle>
            <a:lvl1pPr marL="0" indent="0">
              <a:lnSpc>
                <a:spcPct val="90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553E2712-C10E-4688-BBAB-B6CA0BE430BE}" type="datetimeFigureOut">
              <a:rPr kumimoji="1" lang="ja-JP" altLang="en-US" smtClean="0"/>
              <a:t>2019/8/27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984BFFEF-D759-4F49-8AF1-D46EC63AA6D5}" type="slidenum">
              <a:rPr kumimoji="1" lang="ja-JP" altLang="en-US" smtClean="0"/>
              <a:t>‹#›</a:t>
            </a:fld>
            <a:endParaRPr kumimoji="1" lang="ja-JP" altLang="en-US"/>
          </a:p>
        </p:txBody>
      </p:sp>
    </p:spTree>
    <p:extLst>
      <p:ext uri="{BB962C8B-B14F-4D97-AF65-F5344CB8AC3E}">
        <p14:creationId xmlns:p14="http://schemas.microsoft.com/office/powerpoint/2010/main" val="673856052"/>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931920" cy="1600200"/>
          </a:xfrm>
        </p:spPr>
        <p:txBody>
          <a:bodyPr anchor="b">
            <a:normAutofit/>
          </a:bodyPr>
          <a:lstStyle>
            <a:lvl1pPr>
              <a:defRPr sz="3200" b="0"/>
            </a:lvl1pPr>
          </a:lstStyle>
          <a:p>
            <a:r>
              <a:rPr lang="ja-JP" altLang="en-US"/>
              <a:t>マスター タイトルの書式設定</a:t>
            </a:r>
            <a:endParaRPr lang="en-US" dirty="0"/>
          </a:p>
        </p:txBody>
      </p:sp>
      <p:sp>
        <p:nvSpPr>
          <p:cNvPr id="3" name="Picture Placeholder 2"/>
          <p:cNvSpPr>
            <a:spLocks noGrp="1"/>
          </p:cNvSpPr>
          <p:nvPr>
            <p:ph type="pic" idx="1"/>
          </p:nvPr>
        </p:nvSpPr>
        <p:spPr>
          <a:xfrm>
            <a:off x="5181600" y="990600"/>
            <a:ext cx="6172200" cy="4876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841248" y="2057400"/>
            <a:ext cx="3931920" cy="3810000"/>
          </a:xfrm>
        </p:spPr>
        <p:txBody>
          <a:bodyPr>
            <a:normAutofit/>
          </a:bodyPr>
          <a:lstStyle>
            <a:lvl1pPr marL="0" indent="0">
              <a:lnSpc>
                <a:spcPct val="90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553E2712-C10E-4688-BBAB-B6CA0BE430BE}" type="datetimeFigureOut">
              <a:rPr kumimoji="1" lang="ja-JP" altLang="en-US" smtClean="0"/>
              <a:t>2019/8/27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984BFFEF-D759-4F49-8AF1-D46EC63AA6D5}" type="slidenum">
              <a:rPr kumimoji="1" lang="ja-JP" altLang="en-US" smtClean="0"/>
              <a:t>‹#›</a:t>
            </a:fld>
            <a:endParaRPr kumimoji="1" lang="ja-JP" altLang="en-US"/>
          </a:p>
        </p:txBody>
      </p:sp>
    </p:spTree>
    <p:extLst>
      <p:ext uri="{BB962C8B-B14F-4D97-AF65-F5344CB8AC3E}">
        <p14:creationId xmlns:p14="http://schemas.microsoft.com/office/powerpoint/2010/main" val="42059385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45127" y="365760"/>
            <a:ext cx="10515600" cy="1325562"/>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845127" y="1828800"/>
            <a:ext cx="10515600" cy="4351337"/>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100">
                <a:solidFill>
                  <a:schemeClr val="tx1">
                    <a:lumMod val="65000"/>
                    <a:lumOff val="35000"/>
                  </a:schemeClr>
                </a:solidFill>
              </a:defRPr>
            </a:lvl1pPr>
          </a:lstStyle>
          <a:p>
            <a:fld id="{553E2712-C10E-4688-BBAB-B6CA0BE430BE}" type="datetimeFigureOut">
              <a:rPr kumimoji="1" lang="ja-JP" altLang="en-US" smtClean="0"/>
              <a:t>2019/8/27</a:t>
            </a:fld>
            <a:endParaRPr kumimoji="1" lang="ja-JP"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100">
                <a:solidFill>
                  <a:schemeClr val="tx1">
                    <a:lumMod val="65000"/>
                    <a:lumOff val="35000"/>
                  </a:schemeClr>
                </a:solidFill>
              </a:defRPr>
            </a:lvl1pPr>
          </a:lstStyle>
          <a:p>
            <a:endParaRPr kumimoji="1" lang="ja-JP" altLang="en-US"/>
          </a:p>
        </p:txBody>
      </p:sp>
      <p:sp>
        <p:nvSpPr>
          <p:cNvPr id="6" name="Slide Number Placeholder 5"/>
          <p:cNvSpPr>
            <a:spLocks noGrp="1"/>
          </p:cNvSpPr>
          <p:nvPr>
            <p:ph type="sldNum" sz="quarter" idx="4"/>
          </p:nvPr>
        </p:nvSpPr>
        <p:spPr>
          <a:xfrm>
            <a:off x="8617527" y="6356350"/>
            <a:ext cx="2743200"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984BFFEF-D759-4F49-8AF1-D46EC63AA6D5}" type="slidenum">
              <a:rPr kumimoji="1" lang="ja-JP" altLang="en-US" smtClean="0"/>
              <a:t>‹#›</a:t>
            </a:fld>
            <a:endParaRPr kumimoji="1" lang="ja-JP" altLang="en-US"/>
          </a:p>
        </p:txBody>
      </p:sp>
    </p:spTree>
    <p:extLst>
      <p:ext uri="{BB962C8B-B14F-4D97-AF65-F5344CB8AC3E}">
        <p14:creationId xmlns:p14="http://schemas.microsoft.com/office/powerpoint/2010/main" val="1273339603"/>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Wingdings 2" pitchFamily="18" charset="2"/>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Wingdings 2" pitchFamily="18" charset="2"/>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Wingdings 2" pitchFamily="18" charset="2"/>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Wingdings 2" pitchFamily="18" charset="2"/>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Wingdings 2" pitchFamily="18" charset="2"/>
        <a:buChar char=""/>
        <a:defRPr kumimoji="1" sz="1800" kern="1200">
          <a:solidFill>
            <a:schemeClr val="tx1"/>
          </a:solidFill>
          <a:latin typeface="+mn-lt"/>
          <a:ea typeface="+mn-ea"/>
          <a:cs typeface="+mn-cs"/>
        </a:defRPr>
      </a:lvl5pPr>
      <a:lvl6pPr marL="2514600" indent="-228600" algn="l" defTabSz="914400" rtl="0" eaLnBrk="1" latinLnBrk="0" hangingPunct="1">
        <a:spcBef>
          <a:spcPct val="20000"/>
        </a:spcBef>
        <a:buFont typeface="Wingdings 2" pitchFamily="18" charset="2"/>
        <a:buChar char=""/>
        <a:defRPr kumimoji="1" sz="1800" kern="1200">
          <a:solidFill>
            <a:schemeClr val="tx1"/>
          </a:solidFill>
          <a:latin typeface="+mn-lt"/>
          <a:ea typeface="+mn-ea"/>
          <a:cs typeface="+mn-cs"/>
        </a:defRPr>
      </a:lvl6pPr>
      <a:lvl7pPr marL="2971800" indent="-228600" algn="l" defTabSz="914400" rtl="0" eaLnBrk="1" latinLnBrk="0" hangingPunct="1">
        <a:spcBef>
          <a:spcPct val="20000"/>
        </a:spcBef>
        <a:buFont typeface="Wingdings 2" pitchFamily="18" charset="2"/>
        <a:buChar char=""/>
        <a:defRPr kumimoji="1" sz="1800" kern="1200">
          <a:solidFill>
            <a:schemeClr val="tx1"/>
          </a:solidFill>
          <a:latin typeface="+mn-lt"/>
          <a:ea typeface="+mn-ea"/>
          <a:cs typeface="+mn-cs"/>
        </a:defRPr>
      </a:lvl7pPr>
      <a:lvl8pPr marL="3429000" indent="-228600" algn="l" defTabSz="914400" rtl="0" eaLnBrk="1" latinLnBrk="0" hangingPunct="1">
        <a:spcBef>
          <a:spcPct val="20000"/>
        </a:spcBef>
        <a:buFont typeface="Wingdings 2" pitchFamily="18" charset="2"/>
        <a:buChar char=""/>
        <a:defRPr kumimoji="1" sz="1800" kern="1200">
          <a:solidFill>
            <a:schemeClr val="tx1"/>
          </a:solidFill>
          <a:latin typeface="+mn-lt"/>
          <a:ea typeface="+mn-ea"/>
          <a:cs typeface="+mn-cs"/>
        </a:defRPr>
      </a:lvl8pPr>
      <a:lvl9pPr marL="3886200" indent="-228600" algn="l" defTabSz="914400" rtl="0" eaLnBrk="1" latinLnBrk="0" hangingPunct="1">
        <a:spcBef>
          <a:spcPct val="20000"/>
        </a:spcBef>
        <a:buFont typeface="Wingdings 2" pitchFamily="18" charset="2"/>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553E2712-C10E-4688-BBAB-B6CA0BE430BE}" type="datetimeFigureOut">
              <a:rPr kumimoji="1" lang="ja-JP" altLang="en-US" smtClean="0"/>
              <a:t>2019/8/27</a:t>
            </a:fld>
            <a:endParaRPr kumimoji="1" lang="ja-JP" altLang="en-US"/>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kumimoji="1" lang="ja-JP" altLang="en-US"/>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984BFFEF-D759-4F49-8AF1-D46EC63AA6D5}" type="slidenum">
              <a:rPr kumimoji="1" lang="ja-JP" altLang="en-US" smtClean="0"/>
              <a:t>‹#›</a:t>
            </a:fld>
            <a:endParaRPr kumimoji="1" lang="ja-JP" altLang="en-US"/>
          </a:p>
        </p:txBody>
      </p:sp>
    </p:spTree>
    <p:extLst>
      <p:ext uri="{BB962C8B-B14F-4D97-AF65-F5344CB8AC3E}">
        <p14:creationId xmlns:p14="http://schemas.microsoft.com/office/powerpoint/2010/main" val="951703213"/>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914400" rtl="0" eaLnBrk="1" latinLnBrk="0" hangingPunct="1">
        <a:lnSpc>
          <a:spcPct val="90000"/>
        </a:lnSpc>
        <a:spcBef>
          <a:spcPct val="0"/>
        </a:spcBef>
        <a:buNone/>
        <a:defRPr kumimoji="1"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kumimoji="1"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kumimoji="1"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kumimoji="1"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kumimoji="1"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kumimoji="1"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kumimoji="1"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kumimoji="1"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kumimoji="1"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kumimoji="1"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8" Type="http://schemas.openxmlformats.org/officeDocument/2006/relationships/customXml" Target="../ink/ink26.xml"/><Relationship Id="rId13" Type="http://schemas.openxmlformats.org/officeDocument/2006/relationships/image" Target="../media/image34.emf"/><Relationship Id="rId3" Type="http://schemas.openxmlformats.org/officeDocument/2006/relationships/chart" Target="../charts/chart3.xml"/><Relationship Id="rId7" Type="http://schemas.openxmlformats.org/officeDocument/2006/relationships/image" Target="../media/image31.emf"/><Relationship Id="rId12" Type="http://schemas.openxmlformats.org/officeDocument/2006/relationships/customXml" Target="../ink/ink28.xml"/><Relationship Id="rId2" Type="http://schemas.openxmlformats.org/officeDocument/2006/relationships/notesSlide" Target="../notesSlides/notesSlide4.xml"/><Relationship Id="rId1" Type="http://schemas.openxmlformats.org/officeDocument/2006/relationships/slideLayout" Target="../slideLayouts/slideLayout17.xml"/><Relationship Id="rId6" Type="http://schemas.openxmlformats.org/officeDocument/2006/relationships/customXml" Target="../ink/ink25.xml"/><Relationship Id="rId11" Type="http://schemas.openxmlformats.org/officeDocument/2006/relationships/image" Target="../media/image33.emf"/><Relationship Id="rId5" Type="http://schemas.openxmlformats.org/officeDocument/2006/relationships/image" Target="../media/image30.emf"/><Relationship Id="rId10" Type="http://schemas.openxmlformats.org/officeDocument/2006/relationships/customXml" Target="../ink/ink27.xml"/><Relationship Id="rId4" Type="http://schemas.openxmlformats.org/officeDocument/2006/relationships/customXml" Target="../ink/ink24.xml"/><Relationship Id="rId9" Type="http://schemas.openxmlformats.org/officeDocument/2006/relationships/image" Target="../media/image32.emf"/></Relationships>
</file>

<file path=ppt/slides/_rels/slide11.xml.rels><?xml version="1.0" encoding="UTF-8" standalone="yes"?>
<Relationships xmlns="http://schemas.openxmlformats.org/package/2006/relationships"><Relationship Id="rId8" Type="http://schemas.openxmlformats.org/officeDocument/2006/relationships/customXml" Target="../ink/ink31.xml"/><Relationship Id="rId13" Type="http://schemas.openxmlformats.org/officeDocument/2006/relationships/image" Target="../media/image39.emf"/><Relationship Id="rId3" Type="http://schemas.openxmlformats.org/officeDocument/2006/relationships/chart" Target="../charts/chart4.xml"/><Relationship Id="rId7" Type="http://schemas.openxmlformats.org/officeDocument/2006/relationships/image" Target="../media/image36.emf"/><Relationship Id="rId12" Type="http://schemas.openxmlformats.org/officeDocument/2006/relationships/customXml" Target="../ink/ink33.xml"/><Relationship Id="rId2" Type="http://schemas.openxmlformats.org/officeDocument/2006/relationships/notesSlide" Target="../notesSlides/notesSlide5.xml"/><Relationship Id="rId1" Type="http://schemas.openxmlformats.org/officeDocument/2006/relationships/slideLayout" Target="../slideLayouts/slideLayout17.xml"/><Relationship Id="rId6" Type="http://schemas.openxmlformats.org/officeDocument/2006/relationships/customXml" Target="../ink/ink30.xml"/><Relationship Id="rId11" Type="http://schemas.openxmlformats.org/officeDocument/2006/relationships/image" Target="../media/image38.emf"/><Relationship Id="rId5" Type="http://schemas.openxmlformats.org/officeDocument/2006/relationships/image" Target="../media/image35.emf"/><Relationship Id="rId15" Type="http://schemas.openxmlformats.org/officeDocument/2006/relationships/image" Target="../media/image40.emf"/><Relationship Id="rId10" Type="http://schemas.openxmlformats.org/officeDocument/2006/relationships/customXml" Target="../ink/ink32.xml"/><Relationship Id="rId4" Type="http://schemas.openxmlformats.org/officeDocument/2006/relationships/customXml" Target="../ink/ink29.xml"/><Relationship Id="rId9" Type="http://schemas.openxmlformats.org/officeDocument/2006/relationships/image" Target="../media/image37.emf"/><Relationship Id="rId14" Type="http://schemas.openxmlformats.org/officeDocument/2006/relationships/customXml" Target="../ink/ink34.xml"/></Relationships>
</file>

<file path=ppt/slides/_rels/slide12.xml.rels><?xml version="1.0" encoding="UTF-8" standalone="yes"?>
<Relationships xmlns="http://schemas.openxmlformats.org/package/2006/relationships"><Relationship Id="rId8" Type="http://schemas.openxmlformats.org/officeDocument/2006/relationships/image" Target="../media/image42.emf"/><Relationship Id="rId13" Type="http://schemas.openxmlformats.org/officeDocument/2006/relationships/customXml" Target="../ink/ink39.xml"/><Relationship Id="rId18" Type="http://schemas.openxmlformats.org/officeDocument/2006/relationships/image" Target="../media/image47.emf"/><Relationship Id="rId26" Type="http://schemas.openxmlformats.org/officeDocument/2006/relationships/image" Target="../media/image51.emf"/><Relationship Id="rId3" Type="http://schemas.openxmlformats.org/officeDocument/2006/relationships/chart" Target="../charts/chart5.xml"/><Relationship Id="rId21" Type="http://schemas.openxmlformats.org/officeDocument/2006/relationships/customXml" Target="../ink/ink43.xml"/><Relationship Id="rId7" Type="http://schemas.openxmlformats.org/officeDocument/2006/relationships/customXml" Target="../ink/ink36.xml"/><Relationship Id="rId12" Type="http://schemas.openxmlformats.org/officeDocument/2006/relationships/image" Target="../media/image44.emf"/><Relationship Id="rId17" Type="http://schemas.openxmlformats.org/officeDocument/2006/relationships/customXml" Target="../ink/ink41.xml"/><Relationship Id="rId25" Type="http://schemas.openxmlformats.org/officeDocument/2006/relationships/customXml" Target="../ink/ink45.xml"/><Relationship Id="rId2" Type="http://schemas.openxmlformats.org/officeDocument/2006/relationships/notesSlide" Target="../notesSlides/notesSlide6.xml"/><Relationship Id="rId16" Type="http://schemas.openxmlformats.org/officeDocument/2006/relationships/image" Target="../media/image46.emf"/><Relationship Id="rId20" Type="http://schemas.openxmlformats.org/officeDocument/2006/relationships/image" Target="../media/image48.emf"/><Relationship Id="rId1" Type="http://schemas.openxmlformats.org/officeDocument/2006/relationships/slideLayout" Target="../slideLayouts/slideLayout17.xml"/><Relationship Id="rId6" Type="http://schemas.openxmlformats.org/officeDocument/2006/relationships/image" Target="../media/image41.emf"/><Relationship Id="rId11" Type="http://schemas.openxmlformats.org/officeDocument/2006/relationships/customXml" Target="../ink/ink38.xml"/><Relationship Id="rId24" Type="http://schemas.openxmlformats.org/officeDocument/2006/relationships/image" Target="../media/image50.emf"/><Relationship Id="rId5" Type="http://schemas.openxmlformats.org/officeDocument/2006/relationships/customXml" Target="../ink/ink35.xml"/><Relationship Id="rId15" Type="http://schemas.openxmlformats.org/officeDocument/2006/relationships/customXml" Target="../ink/ink40.xml"/><Relationship Id="rId23" Type="http://schemas.openxmlformats.org/officeDocument/2006/relationships/customXml" Target="../ink/ink44.xml"/><Relationship Id="rId28" Type="http://schemas.openxmlformats.org/officeDocument/2006/relationships/image" Target="../media/image52.emf"/><Relationship Id="rId10" Type="http://schemas.openxmlformats.org/officeDocument/2006/relationships/image" Target="../media/image43.emf"/><Relationship Id="rId19" Type="http://schemas.openxmlformats.org/officeDocument/2006/relationships/customXml" Target="../ink/ink42.xml"/><Relationship Id="rId4" Type="http://schemas.openxmlformats.org/officeDocument/2006/relationships/chart" Target="../charts/chart6.xml"/><Relationship Id="rId9" Type="http://schemas.openxmlformats.org/officeDocument/2006/relationships/customXml" Target="../ink/ink37.xml"/><Relationship Id="rId14" Type="http://schemas.openxmlformats.org/officeDocument/2006/relationships/image" Target="../media/image45.emf"/><Relationship Id="rId22" Type="http://schemas.openxmlformats.org/officeDocument/2006/relationships/image" Target="../media/image49.emf"/><Relationship Id="rId27" Type="http://schemas.openxmlformats.org/officeDocument/2006/relationships/customXml" Target="../ink/ink46.xml"/></Relationships>
</file>

<file path=ppt/slides/_rels/slide13.xml.rels><?xml version="1.0" encoding="UTF-8" standalone="yes"?>
<Relationships xmlns="http://schemas.openxmlformats.org/package/2006/relationships"><Relationship Id="rId8" Type="http://schemas.openxmlformats.org/officeDocument/2006/relationships/customXml" Target="../ink/ink49.xml"/><Relationship Id="rId13" Type="http://schemas.openxmlformats.org/officeDocument/2006/relationships/image" Target="../media/image57.emf"/><Relationship Id="rId3" Type="http://schemas.openxmlformats.org/officeDocument/2006/relationships/chart" Target="../charts/chart7.xml"/><Relationship Id="rId7" Type="http://schemas.openxmlformats.org/officeDocument/2006/relationships/image" Target="../media/image54.emf"/><Relationship Id="rId12" Type="http://schemas.openxmlformats.org/officeDocument/2006/relationships/customXml" Target="../ink/ink51.xml"/><Relationship Id="rId2" Type="http://schemas.openxmlformats.org/officeDocument/2006/relationships/notesSlide" Target="../notesSlides/notesSlide7.xml"/><Relationship Id="rId1" Type="http://schemas.openxmlformats.org/officeDocument/2006/relationships/slideLayout" Target="../slideLayouts/slideLayout17.xml"/><Relationship Id="rId6" Type="http://schemas.openxmlformats.org/officeDocument/2006/relationships/customXml" Target="../ink/ink48.xml"/><Relationship Id="rId11" Type="http://schemas.openxmlformats.org/officeDocument/2006/relationships/image" Target="../media/image56.emf"/><Relationship Id="rId5" Type="http://schemas.openxmlformats.org/officeDocument/2006/relationships/image" Target="../media/image53.emf"/><Relationship Id="rId15" Type="http://schemas.openxmlformats.org/officeDocument/2006/relationships/image" Target="../media/image58.emf"/><Relationship Id="rId10" Type="http://schemas.openxmlformats.org/officeDocument/2006/relationships/customXml" Target="../ink/ink50.xml"/><Relationship Id="rId4" Type="http://schemas.openxmlformats.org/officeDocument/2006/relationships/customXml" Target="../ink/ink47.xml"/><Relationship Id="rId9" Type="http://schemas.openxmlformats.org/officeDocument/2006/relationships/image" Target="../media/image55.emf"/><Relationship Id="rId14" Type="http://schemas.openxmlformats.org/officeDocument/2006/relationships/customXml" Target="../ink/ink5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8" Type="http://schemas.openxmlformats.org/officeDocument/2006/relationships/customXml" Target="../ink/ink3.xml"/><Relationship Id="rId13" Type="http://schemas.openxmlformats.org/officeDocument/2006/relationships/image" Target="../media/image12.emf"/><Relationship Id="rId18" Type="http://schemas.openxmlformats.org/officeDocument/2006/relationships/customXml" Target="../ink/ink8.xml"/><Relationship Id="rId3" Type="http://schemas.openxmlformats.org/officeDocument/2006/relationships/image" Target="../media/image6.png"/><Relationship Id="rId21" Type="http://schemas.openxmlformats.org/officeDocument/2006/relationships/image" Target="../media/image16.emf"/><Relationship Id="rId7" Type="http://schemas.openxmlformats.org/officeDocument/2006/relationships/image" Target="../media/image9.emf"/><Relationship Id="rId12" Type="http://schemas.openxmlformats.org/officeDocument/2006/relationships/customXml" Target="../ink/ink5.xml"/><Relationship Id="rId17" Type="http://schemas.openxmlformats.org/officeDocument/2006/relationships/image" Target="../media/image14.emf"/><Relationship Id="rId25" Type="http://schemas.openxmlformats.org/officeDocument/2006/relationships/image" Target="../media/image18.emf"/><Relationship Id="rId2" Type="http://schemas.openxmlformats.org/officeDocument/2006/relationships/image" Target="../media/image5.png"/><Relationship Id="rId16" Type="http://schemas.openxmlformats.org/officeDocument/2006/relationships/customXml" Target="../ink/ink7.xml"/><Relationship Id="rId20" Type="http://schemas.openxmlformats.org/officeDocument/2006/relationships/customXml" Target="../ink/ink9.xml"/><Relationship Id="rId1" Type="http://schemas.openxmlformats.org/officeDocument/2006/relationships/slideLayout" Target="../slideLayouts/slideLayout17.xml"/><Relationship Id="rId6" Type="http://schemas.openxmlformats.org/officeDocument/2006/relationships/customXml" Target="../ink/ink2.xml"/><Relationship Id="rId11" Type="http://schemas.openxmlformats.org/officeDocument/2006/relationships/image" Target="../media/image11.emf"/><Relationship Id="rId24" Type="http://schemas.openxmlformats.org/officeDocument/2006/relationships/customXml" Target="../ink/ink11.xml"/><Relationship Id="rId5" Type="http://schemas.openxmlformats.org/officeDocument/2006/relationships/image" Target="../media/image8.emf"/><Relationship Id="rId15" Type="http://schemas.openxmlformats.org/officeDocument/2006/relationships/image" Target="../media/image13.emf"/><Relationship Id="rId23" Type="http://schemas.openxmlformats.org/officeDocument/2006/relationships/image" Target="../media/image17.emf"/><Relationship Id="rId10" Type="http://schemas.openxmlformats.org/officeDocument/2006/relationships/customXml" Target="../ink/ink4.xml"/><Relationship Id="rId19" Type="http://schemas.openxmlformats.org/officeDocument/2006/relationships/image" Target="../media/image15.emf"/><Relationship Id="rId4" Type="http://schemas.openxmlformats.org/officeDocument/2006/relationships/customXml" Target="../ink/ink1.xml"/><Relationship Id="rId9" Type="http://schemas.openxmlformats.org/officeDocument/2006/relationships/image" Target="../media/image10.emf"/><Relationship Id="rId14" Type="http://schemas.openxmlformats.org/officeDocument/2006/relationships/customXml" Target="../ink/ink6.xml"/><Relationship Id="rId22" Type="http://schemas.openxmlformats.org/officeDocument/2006/relationships/customXml" Target="../ink/ink1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8" Type="http://schemas.openxmlformats.org/officeDocument/2006/relationships/image" Target="../media/image19.emf"/><Relationship Id="rId13" Type="http://schemas.openxmlformats.org/officeDocument/2006/relationships/customXml" Target="../ink/ink16.xml"/><Relationship Id="rId18" Type="http://schemas.openxmlformats.org/officeDocument/2006/relationships/image" Target="../media/image24.emf"/><Relationship Id="rId26" Type="http://schemas.openxmlformats.org/officeDocument/2006/relationships/image" Target="../media/image28.emf"/><Relationship Id="rId3" Type="http://schemas.openxmlformats.org/officeDocument/2006/relationships/chart" Target="../charts/chart1.xml"/><Relationship Id="rId21" Type="http://schemas.openxmlformats.org/officeDocument/2006/relationships/customXml" Target="../ink/ink20.xml"/><Relationship Id="rId7" Type="http://schemas.openxmlformats.org/officeDocument/2006/relationships/customXml" Target="../ink/ink13.xml"/><Relationship Id="rId12" Type="http://schemas.openxmlformats.org/officeDocument/2006/relationships/image" Target="../media/image21.emf"/><Relationship Id="rId17" Type="http://schemas.openxmlformats.org/officeDocument/2006/relationships/customXml" Target="../ink/ink18.xml"/><Relationship Id="rId25" Type="http://schemas.openxmlformats.org/officeDocument/2006/relationships/customXml" Target="../ink/ink22.xml"/><Relationship Id="rId2" Type="http://schemas.openxmlformats.org/officeDocument/2006/relationships/notesSlide" Target="../notesSlides/notesSlide3.xml"/><Relationship Id="rId16" Type="http://schemas.openxmlformats.org/officeDocument/2006/relationships/image" Target="../media/image23.emf"/><Relationship Id="rId20" Type="http://schemas.openxmlformats.org/officeDocument/2006/relationships/image" Target="../media/image25.emf"/><Relationship Id="rId1" Type="http://schemas.openxmlformats.org/officeDocument/2006/relationships/slideLayout" Target="../slideLayouts/slideLayout17.xml"/><Relationship Id="rId6" Type="http://schemas.openxmlformats.org/officeDocument/2006/relationships/image" Target="../media/image7.emf"/><Relationship Id="rId11" Type="http://schemas.openxmlformats.org/officeDocument/2006/relationships/customXml" Target="../ink/ink15.xml"/><Relationship Id="rId24" Type="http://schemas.openxmlformats.org/officeDocument/2006/relationships/image" Target="../media/image27.emf"/><Relationship Id="rId5" Type="http://schemas.openxmlformats.org/officeDocument/2006/relationships/customXml" Target="../ink/ink12.xml"/><Relationship Id="rId15" Type="http://schemas.openxmlformats.org/officeDocument/2006/relationships/customXml" Target="../ink/ink17.xml"/><Relationship Id="rId23" Type="http://schemas.openxmlformats.org/officeDocument/2006/relationships/customXml" Target="../ink/ink21.xml"/><Relationship Id="rId28" Type="http://schemas.openxmlformats.org/officeDocument/2006/relationships/image" Target="../media/image29.emf"/><Relationship Id="rId10" Type="http://schemas.openxmlformats.org/officeDocument/2006/relationships/image" Target="../media/image20.emf"/><Relationship Id="rId19" Type="http://schemas.openxmlformats.org/officeDocument/2006/relationships/customXml" Target="../ink/ink19.xml"/><Relationship Id="rId4" Type="http://schemas.openxmlformats.org/officeDocument/2006/relationships/chart" Target="../charts/chart2.xml"/><Relationship Id="rId9" Type="http://schemas.openxmlformats.org/officeDocument/2006/relationships/customXml" Target="../ink/ink14.xml"/><Relationship Id="rId14" Type="http://schemas.openxmlformats.org/officeDocument/2006/relationships/image" Target="../media/image22.emf"/><Relationship Id="rId22" Type="http://schemas.openxmlformats.org/officeDocument/2006/relationships/image" Target="../media/image26.emf"/><Relationship Id="rId27" Type="http://schemas.openxmlformats.org/officeDocument/2006/relationships/customXml" Target="../ink/ink2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7">
            <a:extLst>
              <a:ext uri="{FF2B5EF4-FFF2-40B4-BE49-F238E27FC236}">
                <a16:creationId xmlns:a16="http://schemas.microsoft.com/office/drawing/2014/main" id="{1322BCA3-31C1-4329-B0BA-4748F937B5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29284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タイトル 1">
            <a:extLst>
              <a:ext uri="{FF2B5EF4-FFF2-40B4-BE49-F238E27FC236}">
                <a16:creationId xmlns:a16="http://schemas.microsoft.com/office/drawing/2014/main" id="{00BAE341-A6FF-4B18-842D-454BB2CDDBDE}"/>
              </a:ext>
            </a:extLst>
          </p:cNvPr>
          <p:cNvSpPr>
            <a:spLocks noGrp="1"/>
          </p:cNvSpPr>
          <p:nvPr>
            <p:ph type="ctrTitle"/>
          </p:nvPr>
        </p:nvSpPr>
        <p:spPr>
          <a:xfrm>
            <a:off x="2104333" y="741718"/>
            <a:ext cx="8409414" cy="3875965"/>
          </a:xfrm>
          <a:noFill/>
        </p:spPr>
        <p:txBody>
          <a:bodyPr anchor="ctr">
            <a:normAutofit/>
          </a:bodyPr>
          <a:lstStyle/>
          <a:p>
            <a:r>
              <a:rPr kumimoji="1" lang="ja-JP" altLang="en-US" sz="6000" dirty="0">
                <a:solidFill>
                  <a:schemeClr val="tx2"/>
                </a:solidFill>
              </a:rPr>
              <a:t>インターン試用課題</a:t>
            </a:r>
          </a:p>
        </p:txBody>
      </p:sp>
      <p:sp>
        <p:nvSpPr>
          <p:cNvPr id="3" name="字幕 2">
            <a:extLst>
              <a:ext uri="{FF2B5EF4-FFF2-40B4-BE49-F238E27FC236}">
                <a16:creationId xmlns:a16="http://schemas.microsoft.com/office/drawing/2014/main" id="{125AA457-D8EC-4783-8390-DF9A2CE56D98}"/>
              </a:ext>
            </a:extLst>
          </p:cNvPr>
          <p:cNvSpPr>
            <a:spLocks noGrp="1"/>
          </p:cNvSpPr>
          <p:nvPr>
            <p:ph type="subTitle" idx="1"/>
          </p:nvPr>
        </p:nvSpPr>
        <p:spPr>
          <a:xfrm>
            <a:off x="1891291" y="5595582"/>
            <a:ext cx="8409415" cy="896658"/>
          </a:xfrm>
        </p:spPr>
        <p:txBody>
          <a:bodyPr>
            <a:normAutofit/>
          </a:bodyPr>
          <a:lstStyle/>
          <a:p>
            <a:pPr algn="r"/>
            <a:r>
              <a:rPr kumimoji="1" lang="ja-JP" altLang="en-US" sz="2000">
                <a:solidFill>
                  <a:schemeClr val="accent2"/>
                </a:solidFill>
              </a:rPr>
              <a:t>試用期間生</a:t>
            </a:r>
            <a:endParaRPr kumimoji="1" lang="en-US" altLang="ja-JP" sz="2000">
              <a:solidFill>
                <a:schemeClr val="accent2"/>
              </a:solidFill>
            </a:endParaRPr>
          </a:p>
          <a:p>
            <a:pPr algn="r"/>
            <a:r>
              <a:rPr lang="ja-JP" altLang="en-US" sz="2000">
                <a:solidFill>
                  <a:schemeClr val="accent2"/>
                </a:solidFill>
              </a:rPr>
              <a:t>香川　未来</a:t>
            </a:r>
            <a:endParaRPr kumimoji="1" lang="ja-JP" altLang="en-US" sz="2000">
              <a:solidFill>
                <a:schemeClr val="accent2"/>
              </a:solidFill>
            </a:endParaRPr>
          </a:p>
        </p:txBody>
      </p:sp>
      <p:sp>
        <p:nvSpPr>
          <p:cNvPr id="20" name="Rectangle 9">
            <a:extLst>
              <a:ext uri="{FF2B5EF4-FFF2-40B4-BE49-F238E27FC236}">
                <a16:creationId xmlns:a16="http://schemas.microsoft.com/office/drawing/2014/main" id="{F6C1DD8F-426A-45F7-A524-5569263BE5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9916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 name="Straight Connector 11">
            <a:extLst>
              <a:ext uri="{FF2B5EF4-FFF2-40B4-BE49-F238E27FC236}">
                <a16:creationId xmlns:a16="http://schemas.microsoft.com/office/drawing/2014/main" id="{98D39CD7-AB20-4006-930C-6368406D01E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750388" y="5359400"/>
            <a:ext cx="2550319"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3D65D7AA-A0C8-491E-9211-059F0D299A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7760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650022672"/>
      </p:ext>
    </p:extLst>
  </p:cSld>
  <p:clrMapOvr>
    <a:overrideClrMapping bg1="lt1" tx1="dk1" bg2="lt2" tx2="dk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132B15C-698A-4BCF-A343-6EFF39C67DFF}"/>
              </a:ext>
            </a:extLst>
          </p:cNvPr>
          <p:cNvSpPr>
            <a:spLocks noGrp="1"/>
          </p:cNvSpPr>
          <p:nvPr>
            <p:ph type="title"/>
          </p:nvPr>
        </p:nvSpPr>
        <p:spPr>
          <a:xfrm>
            <a:off x="0" y="0"/>
            <a:ext cx="9692640" cy="1325562"/>
          </a:xfrm>
        </p:spPr>
        <p:txBody>
          <a:bodyPr/>
          <a:lstStyle/>
          <a:p>
            <a:r>
              <a:rPr kumimoji="1" lang="ja-JP" altLang="en-US" dirty="0"/>
              <a:t>３．分析</a:t>
            </a:r>
          </a:p>
        </p:txBody>
      </p:sp>
      <p:sp>
        <p:nvSpPr>
          <p:cNvPr id="5" name="矢印: 右 4">
            <a:extLst>
              <a:ext uri="{FF2B5EF4-FFF2-40B4-BE49-F238E27FC236}">
                <a16:creationId xmlns:a16="http://schemas.microsoft.com/office/drawing/2014/main" id="{8A094580-F6A6-477A-A6CB-27117DFB4671}"/>
              </a:ext>
            </a:extLst>
          </p:cNvPr>
          <p:cNvSpPr/>
          <p:nvPr/>
        </p:nvSpPr>
        <p:spPr>
          <a:xfrm>
            <a:off x="9946640" y="2981959"/>
            <a:ext cx="497840" cy="89408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t>③</a:t>
            </a:r>
          </a:p>
        </p:txBody>
      </p:sp>
      <p:graphicFrame>
        <p:nvGraphicFramePr>
          <p:cNvPr id="7" name="グラフ 6">
            <a:extLst>
              <a:ext uri="{FF2B5EF4-FFF2-40B4-BE49-F238E27FC236}">
                <a16:creationId xmlns:a16="http://schemas.microsoft.com/office/drawing/2014/main" id="{C2CD9C7D-2F17-4345-A508-7DA669B5C856}"/>
              </a:ext>
            </a:extLst>
          </p:cNvPr>
          <p:cNvGraphicFramePr>
            <a:graphicFrameLocks/>
          </p:cNvGraphicFramePr>
          <p:nvPr>
            <p:extLst>
              <p:ext uri="{D42A27DB-BD31-4B8C-83A1-F6EECF244321}">
                <p14:modId xmlns:p14="http://schemas.microsoft.com/office/powerpoint/2010/main" val="3784451364"/>
              </p:ext>
            </p:extLst>
          </p:nvPr>
        </p:nvGraphicFramePr>
        <p:xfrm>
          <a:off x="2240241" y="1804531"/>
          <a:ext cx="7452400" cy="4845174"/>
        </p:xfrm>
        <a:graphic>
          <a:graphicData uri="http://schemas.openxmlformats.org/drawingml/2006/chart">
            <c:chart xmlns:c="http://schemas.openxmlformats.org/drawingml/2006/chart" xmlns:r="http://schemas.openxmlformats.org/officeDocument/2006/relationships" r:id="rId3"/>
          </a:graphicData>
        </a:graphic>
      </p:graphicFrame>
      <p:sp>
        <p:nvSpPr>
          <p:cNvPr id="11" name="フローチャート: 結合子 10">
            <a:extLst>
              <a:ext uri="{FF2B5EF4-FFF2-40B4-BE49-F238E27FC236}">
                <a16:creationId xmlns:a16="http://schemas.microsoft.com/office/drawing/2014/main" id="{EF71D15E-40C5-421D-9112-D580D8691ED7}"/>
              </a:ext>
            </a:extLst>
          </p:cNvPr>
          <p:cNvSpPr/>
          <p:nvPr/>
        </p:nvSpPr>
        <p:spPr>
          <a:xfrm>
            <a:off x="5250276" y="1904976"/>
            <a:ext cx="289367" cy="266218"/>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3</a:t>
            </a:r>
            <a:endParaRPr kumimoji="1" lang="ja-JP" altLang="en-US" dirty="0"/>
          </a:p>
        </p:txBody>
      </p:sp>
      <p:cxnSp>
        <p:nvCxnSpPr>
          <p:cNvPr id="13" name="直線コネクタ 12">
            <a:extLst>
              <a:ext uri="{FF2B5EF4-FFF2-40B4-BE49-F238E27FC236}">
                <a16:creationId xmlns:a16="http://schemas.microsoft.com/office/drawing/2014/main" id="{925F2B21-CACF-4467-A30E-B3593721036D}"/>
              </a:ext>
            </a:extLst>
          </p:cNvPr>
          <p:cNvCxnSpPr>
            <a:cxnSpLocks/>
          </p:cNvCxnSpPr>
          <p:nvPr/>
        </p:nvCxnSpPr>
        <p:spPr>
          <a:xfrm>
            <a:off x="6741382" y="3157950"/>
            <a:ext cx="0" cy="2384000"/>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sp>
        <p:nvSpPr>
          <p:cNvPr id="19" name="吹き出し: 円形 18">
            <a:extLst>
              <a:ext uri="{FF2B5EF4-FFF2-40B4-BE49-F238E27FC236}">
                <a16:creationId xmlns:a16="http://schemas.microsoft.com/office/drawing/2014/main" id="{D747833F-9BB0-4F33-BFAD-3423BF0E086D}"/>
              </a:ext>
            </a:extLst>
          </p:cNvPr>
          <p:cNvSpPr/>
          <p:nvPr/>
        </p:nvSpPr>
        <p:spPr>
          <a:xfrm>
            <a:off x="0" y="4028439"/>
            <a:ext cx="2446361" cy="1310640"/>
          </a:xfrm>
          <a:prstGeom prst="wedgeEllipseCallout">
            <a:avLst>
              <a:gd name="adj1" fmla="val 51300"/>
              <a:gd name="adj2" fmla="val 8226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000" dirty="0">
                <a:solidFill>
                  <a:schemeClr val="bg1"/>
                </a:solidFill>
              </a:rPr>
              <a:t>警備スタッフの平均時給</a:t>
            </a:r>
            <a:endParaRPr kumimoji="1" lang="en-US" altLang="ja-JP" sz="2000" dirty="0">
              <a:solidFill>
                <a:schemeClr val="bg1"/>
              </a:solidFill>
            </a:endParaRPr>
          </a:p>
          <a:p>
            <a:pPr algn="ctr"/>
            <a:r>
              <a:rPr kumimoji="1" lang="ja-JP" altLang="en-US" sz="2000" dirty="0">
                <a:solidFill>
                  <a:schemeClr val="bg1"/>
                </a:solidFill>
              </a:rPr>
              <a:t>：</a:t>
            </a:r>
            <a:r>
              <a:rPr kumimoji="1" lang="en-US" altLang="ja-JP" sz="2000" dirty="0">
                <a:solidFill>
                  <a:schemeClr val="bg1"/>
                </a:solidFill>
                <a:latin typeface="+mn-ea"/>
              </a:rPr>
              <a:t>1177.1</a:t>
            </a:r>
            <a:r>
              <a:rPr kumimoji="1" lang="ja-JP" altLang="en-US" sz="2000" dirty="0">
                <a:solidFill>
                  <a:schemeClr val="bg1"/>
                </a:solidFill>
                <a:latin typeface="+mn-ea"/>
              </a:rPr>
              <a:t>円</a:t>
            </a:r>
          </a:p>
        </p:txBody>
      </p:sp>
      <p:graphicFrame>
        <p:nvGraphicFramePr>
          <p:cNvPr id="14" name="表 13">
            <a:extLst>
              <a:ext uri="{FF2B5EF4-FFF2-40B4-BE49-F238E27FC236}">
                <a16:creationId xmlns:a16="http://schemas.microsoft.com/office/drawing/2014/main" id="{E29C55FA-817C-4B7F-82E6-8ABDE8CB40A3}"/>
              </a:ext>
            </a:extLst>
          </p:cNvPr>
          <p:cNvGraphicFramePr>
            <a:graphicFrameLocks noGrp="1"/>
          </p:cNvGraphicFramePr>
          <p:nvPr>
            <p:extLst>
              <p:ext uri="{D42A27DB-BD31-4B8C-83A1-F6EECF244321}">
                <p14:modId xmlns:p14="http://schemas.microsoft.com/office/powerpoint/2010/main" val="1248768236"/>
              </p:ext>
            </p:extLst>
          </p:nvPr>
        </p:nvGraphicFramePr>
        <p:xfrm>
          <a:off x="10444480" y="0"/>
          <a:ext cx="1818640" cy="6857998"/>
        </p:xfrm>
        <a:graphic>
          <a:graphicData uri="http://schemas.openxmlformats.org/drawingml/2006/table">
            <a:tbl>
              <a:tblPr firstRow="1" bandRow="1">
                <a:tableStyleId>{5C22544A-7EE6-4342-B048-85BDC9FD1C3A}</a:tableStyleId>
              </a:tblPr>
              <a:tblGrid>
                <a:gridCol w="1818640">
                  <a:extLst>
                    <a:ext uri="{9D8B030D-6E8A-4147-A177-3AD203B41FA5}">
                      <a16:colId xmlns:a16="http://schemas.microsoft.com/office/drawing/2014/main" val="130829290"/>
                    </a:ext>
                  </a:extLst>
                </a:gridCol>
              </a:tblGrid>
              <a:tr h="979714">
                <a:tc>
                  <a:txBody>
                    <a:bodyPr/>
                    <a:lstStyle/>
                    <a:p>
                      <a:pPr algn="ctr"/>
                      <a:endParaRPr kumimoji="1" lang="en-US" altLang="ja-JP" dirty="0"/>
                    </a:p>
                    <a:p>
                      <a:pPr algn="ctr"/>
                      <a:r>
                        <a:rPr kumimoji="1" lang="ja-JP" altLang="en-US" dirty="0"/>
                        <a:t>アルバイト</a:t>
                      </a:r>
                      <a:endParaRPr kumimoji="1" lang="en-US" altLang="ja-JP" dirty="0"/>
                    </a:p>
                    <a:p>
                      <a:pPr algn="ctr"/>
                      <a:r>
                        <a:rPr kumimoji="1" lang="ja-JP" altLang="en-US" dirty="0"/>
                        <a:t>選びのポイント</a:t>
                      </a:r>
                      <a:endParaRPr kumimoji="1" lang="en-US" altLang="ja-JP" dirty="0"/>
                    </a:p>
                  </a:txBody>
                  <a:tcPr/>
                </a:tc>
                <a:extLst>
                  <a:ext uri="{0D108BD9-81ED-4DB2-BD59-A6C34878D82A}">
                    <a16:rowId xmlns:a16="http://schemas.microsoft.com/office/drawing/2014/main" val="3485527216"/>
                  </a:ext>
                </a:extLst>
              </a:tr>
              <a:tr h="979714">
                <a:tc>
                  <a:txBody>
                    <a:bodyPr/>
                    <a:lstStyle/>
                    <a:p>
                      <a:pPr algn="ctr"/>
                      <a:endParaRPr kumimoji="1" lang="en-US" altLang="ja-JP" sz="1800" dirty="0">
                        <a:solidFill>
                          <a:schemeClr val="tx1"/>
                        </a:solidFill>
                      </a:endParaRPr>
                    </a:p>
                    <a:p>
                      <a:pPr algn="ctr"/>
                      <a:r>
                        <a:rPr kumimoji="1" lang="ja-JP" altLang="en-US" sz="1800" kern="1200" dirty="0">
                          <a:solidFill>
                            <a:schemeClr val="bg2">
                              <a:lumMod val="25000"/>
                            </a:schemeClr>
                          </a:solidFill>
                          <a:latin typeface="+mj-ea"/>
                          <a:ea typeface="+mn-ea"/>
                          <a:cs typeface="+mn-cs"/>
                        </a:rPr>
                        <a:t>週の最低出勤</a:t>
                      </a:r>
                      <a:endParaRPr kumimoji="1" lang="en-US" altLang="ja-JP" sz="1800" kern="1200" dirty="0">
                        <a:solidFill>
                          <a:schemeClr val="bg2">
                            <a:lumMod val="25000"/>
                          </a:schemeClr>
                        </a:solidFill>
                        <a:latin typeface="+mj-ea"/>
                        <a:ea typeface="+mn-ea"/>
                        <a:cs typeface="+mn-cs"/>
                      </a:endParaRPr>
                    </a:p>
                    <a:p>
                      <a:pPr algn="ctr"/>
                      <a:r>
                        <a:rPr kumimoji="1" lang="ja-JP" altLang="en-US" sz="1800" kern="1200" dirty="0">
                          <a:solidFill>
                            <a:schemeClr val="bg2">
                              <a:lumMod val="25000"/>
                            </a:schemeClr>
                          </a:solidFill>
                          <a:latin typeface="+mj-ea"/>
                          <a:ea typeface="+mn-ea"/>
                          <a:cs typeface="+mn-cs"/>
                        </a:rPr>
                        <a:t>日数</a:t>
                      </a:r>
                      <a:endParaRPr kumimoji="1" lang="en-US" altLang="ja-JP" sz="1800" kern="1200" dirty="0">
                        <a:solidFill>
                          <a:schemeClr val="bg2">
                            <a:lumMod val="25000"/>
                          </a:schemeClr>
                        </a:solidFill>
                        <a:latin typeface="+mj-ea"/>
                        <a:ea typeface="+mn-ea"/>
                        <a:cs typeface="+mn-cs"/>
                      </a:endParaRPr>
                    </a:p>
                  </a:txBody>
                  <a:tcPr/>
                </a:tc>
                <a:extLst>
                  <a:ext uri="{0D108BD9-81ED-4DB2-BD59-A6C34878D82A}">
                    <a16:rowId xmlns:a16="http://schemas.microsoft.com/office/drawing/2014/main" val="4277397931"/>
                  </a:ext>
                </a:extLst>
              </a:tr>
              <a:tr h="979714">
                <a:tc>
                  <a:txBody>
                    <a:bodyPr/>
                    <a:lstStyle/>
                    <a:p>
                      <a:pPr algn="ctr"/>
                      <a:endParaRPr kumimoji="1" lang="en-US" altLang="ja-JP" dirty="0"/>
                    </a:p>
                    <a:p>
                      <a:pPr algn="ctr"/>
                      <a:r>
                        <a:rPr kumimoji="1" lang="ja-JP" altLang="en-US" dirty="0"/>
                        <a:t>交通費支給</a:t>
                      </a:r>
                      <a:endParaRPr kumimoji="1" lang="en-US" altLang="ja-JP" dirty="0"/>
                    </a:p>
                  </a:txBody>
                  <a:tcPr/>
                </a:tc>
                <a:extLst>
                  <a:ext uri="{0D108BD9-81ED-4DB2-BD59-A6C34878D82A}">
                    <a16:rowId xmlns:a16="http://schemas.microsoft.com/office/drawing/2014/main" val="471786793"/>
                  </a:ext>
                </a:extLst>
              </a:tr>
              <a:tr h="979714">
                <a:tc>
                  <a:txBody>
                    <a:bodyPr/>
                    <a:lstStyle/>
                    <a:p>
                      <a:pPr algn="ctr"/>
                      <a:endParaRPr kumimoji="1" lang="en-US" altLang="ja-JP" dirty="0"/>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dirty="0"/>
                        <a:t>時給</a:t>
                      </a:r>
                    </a:p>
                    <a:p>
                      <a:pPr algn="ctr"/>
                      <a:endParaRPr kumimoji="1" lang="ja-JP" altLang="en-US" dirty="0"/>
                    </a:p>
                  </a:txBody>
                  <a:tcPr/>
                </a:tc>
                <a:extLst>
                  <a:ext uri="{0D108BD9-81ED-4DB2-BD59-A6C34878D82A}">
                    <a16:rowId xmlns:a16="http://schemas.microsoft.com/office/drawing/2014/main" val="1394671101"/>
                  </a:ext>
                </a:extLst>
              </a:tr>
              <a:tr h="979714">
                <a:tc>
                  <a:txBody>
                    <a:bodyPr/>
                    <a:lstStyle/>
                    <a:p>
                      <a:pPr algn="ctr"/>
                      <a:endParaRPr kumimoji="1" lang="en-US" altLang="ja-JP" dirty="0"/>
                    </a:p>
                    <a:p>
                      <a:pPr algn="ctr"/>
                      <a:r>
                        <a:rPr kumimoji="1" lang="ja-JP" altLang="en-US" dirty="0"/>
                        <a:t>年齢層</a:t>
                      </a:r>
                      <a:endParaRPr kumimoji="1" lang="en-US" altLang="ja-JP" dirty="0"/>
                    </a:p>
                    <a:p>
                      <a:pPr algn="ctr"/>
                      <a:endParaRPr kumimoji="1" lang="ja-JP" altLang="en-US" dirty="0"/>
                    </a:p>
                  </a:txBody>
                  <a:tcPr/>
                </a:tc>
                <a:extLst>
                  <a:ext uri="{0D108BD9-81ED-4DB2-BD59-A6C34878D82A}">
                    <a16:rowId xmlns:a16="http://schemas.microsoft.com/office/drawing/2014/main" val="944407495"/>
                  </a:ext>
                </a:extLst>
              </a:tr>
              <a:tr h="979714">
                <a:tc>
                  <a:txBody>
                    <a:bodyPr/>
                    <a:lstStyle/>
                    <a:p>
                      <a:pPr algn="ctr"/>
                      <a:endParaRPr kumimoji="1" lang="en-US" altLang="ja-JP" dirty="0"/>
                    </a:p>
                    <a:p>
                      <a:pPr algn="ctr"/>
                      <a:r>
                        <a:rPr kumimoji="1" lang="ja-JP" altLang="en-US" dirty="0"/>
                        <a:t>雰囲気</a:t>
                      </a:r>
                      <a:endParaRPr kumimoji="1" lang="en-US" altLang="ja-JP" dirty="0"/>
                    </a:p>
                    <a:p>
                      <a:pPr algn="ctr"/>
                      <a:r>
                        <a:rPr kumimoji="1" lang="ja-JP" altLang="en-US" dirty="0"/>
                        <a:t>仕事の仕方</a:t>
                      </a:r>
                    </a:p>
                  </a:txBody>
                  <a:tcPr/>
                </a:tc>
                <a:extLst>
                  <a:ext uri="{0D108BD9-81ED-4DB2-BD59-A6C34878D82A}">
                    <a16:rowId xmlns:a16="http://schemas.microsoft.com/office/drawing/2014/main" val="468701743"/>
                  </a:ext>
                </a:extLst>
              </a:tr>
              <a:tr h="979714">
                <a:tc>
                  <a:txBody>
                    <a:bodyPr/>
                    <a:lstStyle/>
                    <a:p>
                      <a:pPr algn="ctr"/>
                      <a:endParaRPr kumimoji="1" lang="en-US" altLang="ja-JP" dirty="0"/>
                    </a:p>
                    <a:p>
                      <a:pPr algn="ctr"/>
                      <a:r>
                        <a:rPr kumimoji="1" lang="ja-JP" altLang="en-US" dirty="0"/>
                        <a:t>男女比</a:t>
                      </a:r>
                    </a:p>
                  </a:txBody>
                  <a:tcPr/>
                </a:tc>
                <a:extLst>
                  <a:ext uri="{0D108BD9-81ED-4DB2-BD59-A6C34878D82A}">
                    <a16:rowId xmlns:a16="http://schemas.microsoft.com/office/drawing/2014/main" val="3630120292"/>
                  </a:ext>
                </a:extLst>
              </a:tr>
            </a:tbl>
          </a:graphicData>
        </a:graphic>
      </p:graphicFrame>
      <p:sp>
        <p:nvSpPr>
          <p:cNvPr id="15" name="吹き出し: 四角形 14">
            <a:extLst>
              <a:ext uri="{FF2B5EF4-FFF2-40B4-BE49-F238E27FC236}">
                <a16:creationId xmlns:a16="http://schemas.microsoft.com/office/drawing/2014/main" id="{0927923C-3C9A-4675-8244-F2CEA55E29BB}"/>
              </a:ext>
            </a:extLst>
          </p:cNvPr>
          <p:cNvSpPr/>
          <p:nvPr/>
        </p:nvSpPr>
        <p:spPr>
          <a:xfrm>
            <a:off x="7200999" y="146499"/>
            <a:ext cx="3009674" cy="2186627"/>
          </a:xfrm>
          <a:prstGeom prst="wedgeRectCallout">
            <a:avLst>
              <a:gd name="adj1" fmla="val -31042"/>
              <a:gd name="adj2" fmla="val 67188"/>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graphicFrame>
        <p:nvGraphicFramePr>
          <p:cNvPr id="17" name="表 16">
            <a:extLst>
              <a:ext uri="{FF2B5EF4-FFF2-40B4-BE49-F238E27FC236}">
                <a16:creationId xmlns:a16="http://schemas.microsoft.com/office/drawing/2014/main" id="{8949444C-F0A4-4147-B29A-8CFDC55EE3D5}"/>
              </a:ext>
            </a:extLst>
          </p:cNvPr>
          <p:cNvGraphicFramePr>
            <a:graphicFrameLocks noGrp="1"/>
          </p:cNvGraphicFramePr>
          <p:nvPr>
            <p:extLst>
              <p:ext uri="{D42A27DB-BD31-4B8C-83A1-F6EECF244321}">
                <p14:modId xmlns:p14="http://schemas.microsoft.com/office/powerpoint/2010/main" val="3166246293"/>
              </p:ext>
            </p:extLst>
          </p:nvPr>
        </p:nvGraphicFramePr>
        <p:xfrm>
          <a:off x="7362099" y="625468"/>
          <a:ext cx="2706461" cy="1483360"/>
        </p:xfrm>
        <a:graphic>
          <a:graphicData uri="http://schemas.openxmlformats.org/drawingml/2006/table">
            <a:tbl>
              <a:tblPr firstRow="1" bandRow="1">
                <a:tableStyleId>{21E4AEA4-8DFA-4A89-87EB-49C32662AFE0}</a:tableStyleId>
              </a:tblPr>
              <a:tblGrid>
                <a:gridCol w="1649567">
                  <a:extLst>
                    <a:ext uri="{9D8B030D-6E8A-4147-A177-3AD203B41FA5}">
                      <a16:colId xmlns:a16="http://schemas.microsoft.com/office/drawing/2014/main" val="2236017692"/>
                    </a:ext>
                  </a:extLst>
                </a:gridCol>
                <a:gridCol w="1056894">
                  <a:extLst>
                    <a:ext uri="{9D8B030D-6E8A-4147-A177-3AD203B41FA5}">
                      <a16:colId xmlns:a16="http://schemas.microsoft.com/office/drawing/2014/main" val="620389196"/>
                    </a:ext>
                  </a:extLst>
                </a:gridCol>
              </a:tblGrid>
              <a:tr h="370840">
                <a:tc>
                  <a:txBody>
                    <a:bodyPr/>
                    <a:lstStyle/>
                    <a:p>
                      <a:pPr algn="ctr"/>
                      <a:r>
                        <a:rPr kumimoji="1" lang="ja-JP" altLang="en-US" dirty="0"/>
                        <a:t>範囲</a:t>
                      </a:r>
                    </a:p>
                  </a:txBody>
                  <a:tcPr/>
                </a:tc>
                <a:tc>
                  <a:txBody>
                    <a:bodyPr/>
                    <a:lstStyle/>
                    <a:p>
                      <a:pPr algn="ctr"/>
                      <a:r>
                        <a:rPr kumimoji="1" lang="ja-JP" altLang="en-US" dirty="0"/>
                        <a:t>評価</a:t>
                      </a:r>
                    </a:p>
                  </a:txBody>
                  <a:tcPr/>
                </a:tc>
                <a:extLst>
                  <a:ext uri="{0D108BD9-81ED-4DB2-BD59-A6C34878D82A}">
                    <a16:rowId xmlns:a16="http://schemas.microsoft.com/office/drawing/2014/main" val="2092437791"/>
                  </a:ext>
                </a:extLst>
              </a:tr>
              <a:tr h="370840">
                <a:tc>
                  <a:txBody>
                    <a:bodyPr/>
                    <a:lstStyle/>
                    <a:p>
                      <a:pPr algn="ctr"/>
                      <a:r>
                        <a:rPr kumimoji="1" lang="en-US" altLang="ja-JP" dirty="0">
                          <a:latin typeface="+mn-ea"/>
                          <a:ea typeface="+mn-ea"/>
                        </a:rPr>
                        <a:t>1500</a:t>
                      </a:r>
                      <a:r>
                        <a:rPr kumimoji="1" lang="ja-JP" altLang="en-US" dirty="0">
                          <a:latin typeface="+mn-ea"/>
                          <a:ea typeface="+mn-ea"/>
                        </a:rPr>
                        <a:t>～</a:t>
                      </a:r>
                    </a:p>
                  </a:txBody>
                  <a:tcPr/>
                </a:tc>
                <a:tc>
                  <a:txBody>
                    <a:bodyPr/>
                    <a:lstStyle/>
                    <a:p>
                      <a:pPr algn="ctr"/>
                      <a:r>
                        <a:rPr kumimoji="1" lang="ja-JP" altLang="en-US" dirty="0"/>
                        <a:t>◎</a:t>
                      </a:r>
                    </a:p>
                  </a:txBody>
                  <a:tcPr/>
                </a:tc>
                <a:extLst>
                  <a:ext uri="{0D108BD9-81ED-4DB2-BD59-A6C34878D82A}">
                    <a16:rowId xmlns:a16="http://schemas.microsoft.com/office/drawing/2014/main" val="2158764638"/>
                  </a:ext>
                </a:extLst>
              </a:tr>
              <a:tr h="370840">
                <a:tc>
                  <a:txBody>
                    <a:bodyPr/>
                    <a:lstStyle/>
                    <a:p>
                      <a:pPr algn="ctr"/>
                      <a:r>
                        <a:rPr kumimoji="1" lang="en-US" altLang="ja-JP" dirty="0">
                          <a:latin typeface="+mn-ea"/>
                          <a:ea typeface="+mn-ea"/>
                        </a:rPr>
                        <a:t>1000</a:t>
                      </a:r>
                      <a:r>
                        <a:rPr kumimoji="1" lang="ja-JP" altLang="en-US" dirty="0">
                          <a:latin typeface="+mn-ea"/>
                          <a:ea typeface="+mn-ea"/>
                        </a:rPr>
                        <a:t>～</a:t>
                      </a:r>
                      <a:r>
                        <a:rPr kumimoji="1" lang="en-US" altLang="ja-JP" dirty="0">
                          <a:latin typeface="+mn-ea"/>
                          <a:ea typeface="+mn-ea"/>
                        </a:rPr>
                        <a:t>1500</a:t>
                      </a:r>
                    </a:p>
                  </a:txBody>
                  <a:tcPr/>
                </a:tc>
                <a:tc>
                  <a:txBody>
                    <a:bodyPr/>
                    <a:lstStyle/>
                    <a:p>
                      <a:pPr algn="ctr"/>
                      <a:r>
                        <a:rPr kumimoji="1" lang="ja-JP" altLang="en-US" dirty="0"/>
                        <a:t>〇</a:t>
                      </a:r>
                      <a:endParaRPr kumimoji="1" lang="en-US" altLang="ja-JP" dirty="0"/>
                    </a:p>
                  </a:txBody>
                  <a:tcPr/>
                </a:tc>
                <a:extLst>
                  <a:ext uri="{0D108BD9-81ED-4DB2-BD59-A6C34878D82A}">
                    <a16:rowId xmlns:a16="http://schemas.microsoft.com/office/drawing/2014/main" val="3547751138"/>
                  </a:ext>
                </a:extLst>
              </a:tr>
              <a:tr h="370840">
                <a:tc>
                  <a:txBody>
                    <a:bodyPr/>
                    <a:lstStyle/>
                    <a:p>
                      <a:pPr algn="ctr"/>
                      <a:r>
                        <a:rPr kumimoji="1" lang="ja-JP" altLang="en-US" dirty="0"/>
                        <a:t>～</a:t>
                      </a:r>
                      <a:r>
                        <a:rPr kumimoji="1" lang="en-US" altLang="ja-JP" dirty="0">
                          <a:latin typeface="+mn-ea"/>
                          <a:ea typeface="+mn-ea"/>
                        </a:rPr>
                        <a:t>1000</a:t>
                      </a:r>
                      <a:endParaRPr kumimoji="1" lang="ja-JP" altLang="en-US" dirty="0"/>
                    </a:p>
                  </a:txBody>
                  <a:tcPr/>
                </a:tc>
                <a:tc>
                  <a:txBody>
                    <a:bodyPr/>
                    <a:lstStyle/>
                    <a:p>
                      <a:pPr algn="ctr"/>
                      <a:r>
                        <a:rPr kumimoji="1" lang="ja-JP" altLang="en-US" dirty="0"/>
                        <a:t>△</a:t>
                      </a:r>
                    </a:p>
                  </a:txBody>
                  <a:tcPr/>
                </a:tc>
                <a:extLst>
                  <a:ext uri="{0D108BD9-81ED-4DB2-BD59-A6C34878D82A}">
                    <a16:rowId xmlns:a16="http://schemas.microsoft.com/office/drawing/2014/main" val="752605494"/>
                  </a:ext>
                </a:extLst>
              </a:tr>
            </a:tbl>
          </a:graphicData>
        </a:graphic>
      </p:graphicFrame>
      <p:sp>
        <p:nvSpPr>
          <p:cNvPr id="20" name="テキスト ボックス 19">
            <a:extLst>
              <a:ext uri="{FF2B5EF4-FFF2-40B4-BE49-F238E27FC236}">
                <a16:creationId xmlns:a16="http://schemas.microsoft.com/office/drawing/2014/main" id="{8A1290DB-B5A3-4DFF-9074-8A9CBE079AA6}"/>
              </a:ext>
            </a:extLst>
          </p:cNvPr>
          <p:cNvSpPr txBox="1"/>
          <p:nvPr/>
        </p:nvSpPr>
        <p:spPr>
          <a:xfrm>
            <a:off x="7362099" y="216504"/>
            <a:ext cx="2106767" cy="369332"/>
          </a:xfrm>
          <a:prstGeom prst="rect">
            <a:avLst/>
          </a:prstGeom>
          <a:noFill/>
        </p:spPr>
        <p:txBody>
          <a:bodyPr wrap="square" rtlCol="0">
            <a:spAutoFit/>
          </a:bodyPr>
          <a:lstStyle/>
          <a:p>
            <a:r>
              <a:rPr kumimoji="1" lang="ja-JP" altLang="en-US" dirty="0">
                <a:latin typeface="+mn-ea"/>
              </a:rPr>
              <a:t>平均時給額</a:t>
            </a:r>
            <a:r>
              <a:rPr kumimoji="1" lang="en-US" altLang="ja-JP" dirty="0">
                <a:latin typeface="+mn-ea"/>
              </a:rPr>
              <a:t>(</a:t>
            </a:r>
            <a:r>
              <a:rPr kumimoji="1" lang="ja-JP" altLang="en-US" dirty="0">
                <a:latin typeface="+mn-ea"/>
              </a:rPr>
              <a:t>円</a:t>
            </a:r>
            <a:r>
              <a:rPr kumimoji="1" lang="en-US" altLang="ja-JP" dirty="0">
                <a:latin typeface="+mn-ea"/>
              </a:rPr>
              <a:t>)</a:t>
            </a:r>
            <a:endParaRPr kumimoji="1" lang="ja-JP" altLang="en-US" dirty="0">
              <a:latin typeface="+mn-ea"/>
            </a:endParaRPr>
          </a:p>
        </p:txBody>
      </p:sp>
      <mc:AlternateContent xmlns:mc="http://schemas.openxmlformats.org/markup-compatibility/2006">
        <mc:Choice xmlns:p14="http://schemas.microsoft.com/office/powerpoint/2010/main" Requires="p14">
          <p:contentPart p14:bwMode="auto" r:id="rId4">
            <p14:nvContentPartPr>
              <p14:cNvPr id="3" name="インク 2">
                <a:extLst>
                  <a:ext uri="{FF2B5EF4-FFF2-40B4-BE49-F238E27FC236}">
                    <a16:creationId xmlns:a16="http://schemas.microsoft.com/office/drawing/2014/main" id="{1ADBAC7F-689F-4E80-9657-BA4DE05377C8}"/>
                  </a:ext>
                </a:extLst>
              </p14:cNvPr>
              <p14:cNvContentPartPr/>
              <p14:nvPr/>
            </p14:nvContentPartPr>
            <p14:xfrm>
              <a:off x="6821086" y="5457149"/>
              <a:ext cx="2522880" cy="92520"/>
            </p14:xfrm>
          </p:contentPart>
        </mc:Choice>
        <mc:Fallback>
          <p:pic>
            <p:nvPicPr>
              <p:cNvPr id="3" name="インク 2">
                <a:extLst>
                  <a:ext uri="{FF2B5EF4-FFF2-40B4-BE49-F238E27FC236}">
                    <a16:creationId xmlns:a16="http://schemas.microsoft.com/office/drawing/2014/main" id="{1ADBAC7F-689F-4E80-9657-BA4DE05377C8}"/>
                  </a:ext>
                </a:extLst>
              </p:cNvPr>
              <p:cNvPicPr/>
              <p:nvPr/>
            </p:nvPicPr>
            <p:blipFill>
              <a:blip r:embed="rId5"/>
              <a:stretch>
                <a:fillRect/>
              </a:stretch>
            </p:blipFill>
            <p:spPr>
              <a:xfrm>
                <a:off x="6785086" y="5385149"/>
                <a:ext cx="2594520" cy="23616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4" name="インク 3">
                <a:extLst>
                  <a:ext uri="{FF2B5EF4-FFF2-40B4-BE49-F238E27FC236}">
                    <a16:creationId xmlns:a16="http://schemas.microsoft.com/office/drawing/2014/main" id="{A0F8E456-1D7A-4CFD-A9F8-FCD1A79C4C35}"/>
                  </a:ext>
                </a:extLst>
              </p14:cNvPr>
              <p14:cNvContentPartPr/>
              <p14:nvPr/>
            </p14:nvContentPartPr>
            <p14:xfrm>
              <a:off x="9417406" y="1325202"/>
              <a:ext cx="326160" cy="360"/>
            </p14:xfrm>
          </p:contentPart>
        </mc:Choice>
        <mc:Fallback>
          <p:pic>
            <p:nvPicPr>
              <p:cNvPr id="4" name="インク 3">
                <a:extLst>
                  <a:ext uri="{FF2B5EF4-FFF2-40B4-BE49-F238E27FC236}">
                    <a16:creationId xmlns:a16="http://schemas.microsoft.com/office/drawing/2014/main" id="{A0F8E456-1D7A-4CFD-A9F8-FCD1A79C4C35}"/>
                  </a:ext>
                </a:extLst>
              </p:cNvPr>
              <p:cNvPicPr/>
              <p:nvPr/>
            </p:nvPicPr>
            <p:blipFill>
              <a:blip r:embed="rId7"/>
              <a:stretch>
                <a:fillRect/>
              </a:stretch>
            </p:blipFill>
            <p:spPr>
              <a:xfrm>
                <a:off x="9381406" y="1253202"/>
                <a:ext cx="397800" cy="144000"/>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9" name="インク 8">
                <a:extLst>
                  <a:ext uri="{FF2B5EF4-FFF2-40B4-BE49-F238E27FC236}">
                    <a16:creationId xmlns:a16="http://schemas.microsoft.com/office/drawing/2014/main" id="{62656767-DBA4-42DB-BD8B-63F8D5E88E45}"/>
                  </a:ext>
                </a:extLst>
              </p14:cNvPr>
              <p14:cNvContentPartPr/>
              <p14:nvPr/>
            </p14:nvContentPartPr>
            <p14:xfrm>
              <a:off x="9438286" y="1639709"/>
              <a:ext cx="353160" cy="360"/>
            </p14:xfrm>
          </p:contentPart>
        </mc:Choice>
        <mc:Fallback>
          <p:pic>
            <p:nvPicPr>
              <p:cNvPr id="9" name="インク 8">
                <a:extLst>
                  <a:ext uri="{FF2B5EF4-FFF2-40B4-BE49-F238E27FC236}">
                    <a16:creationId xmlns:a16="http://schemas.microsoft.com/office/drawing/2014/main" id="{62656767-DBA4-42DB-BD8B-63F8D5E88E45}"/>
                  </a:ext>
                </a:extLst>
              </p:cNvPr>
              <p:cNvPicPr/>
              <p:nvPr/>
            </p:nvPicPr>
            <p:blipFill>
              <a:blip r:embed="rId9"/>
              <a:stretch>
                <a:fillRect/>
              </a:stretch>
            </p:blipFill>
            <p:spPr>
              <a:xfrm>
                <a:off x="9402286" y="1567709"/>
                <a:ext cx="424800" cy="144000"/>
              </a:xfrm>
              <a:prstGeom prst="rect">
                <a:avLst/>
              </a:prstGeom>
            </p:spPr>
          </p:pic>
        </mc:Fallback>
      </mc:AlternateContent>
      <mc:AlternateContent xmlns:mc="http://schemas.openxmlformats.org/markup-compatibility/2006">
        <mc:Choice xmlns:p14="http://schemas.microsoft.com/office/powerpoint/2010/main" Requires="p14">
          <p:contentPart p14:bwMode="auto" r:id="rId10">
            <p14:nvContentPartPr>
              <p14:cNvPr id="10" name="インク 9">
                <a:extLst>
                  <a:ext uri="{FF2B5EF4-FFF2-40B4-BE49-F238E27FC236}">
                    <a16:creationId xmlns:a16="http://schemas.microsoft.com/office/drawing/2014/main" id="{9AF0B060-F93D-4CD7-A42D-E1E1021520C8}"/>
                  </a:ext>
                </a:extLst>
              </p14:cNvPr>
              <p14:cNvContentPartPr/>
              <p14:nvPr/>
            </p14:nvContentPartPr>
            <p14:xfrm>
              <a:off x="9459166" y="1944269"/>
              <a:ext cx="284400" cy="11160"/>
            </p14:xfrm>
          </p:contentPart>
        </mc:Choice>
        <mc:Fallback>
          <p:pic>
            <p:nvPicPr>
              <p:cNvPr id="10" name="インク 9">
                <a:extLst>
                  <a:ext uri="{FF2B5EF4-FFF2-40B4-BE49-F238E27FC236}">
                    <a16:creationId xmlns:a16="http://schemas.microsoft.com/office/drawing/2014/main" id="{9AF0B060-F93D-4CD7-A42D-E1E1021520C8}"/>
                  </a:ext>
                </a:extLst>
              </p:cNvPr>
              <p:cNvPicPr/>
              <p:nvPr/>
            </p:nvPicPr>
            <p:blipFill>
              <a:blip r:embed="rId11"/>
              <a:stretch>
                <a:fillRect/>
              </a:stretch>
            </p:blipFill>
            <p:spPr>
              <a:xfrm>
                <a:off x="9423166" y="1872269"/>
                <a:ext cx="356040" cy="154800"/>
              </a:xfrm>
              <a:prstGeom prst="rect">
                <a:avLst/>
              </a:prstGeom>
            </p:spPr>
          </p:pic>
        </mc:Fallback>
      </mc:AlternateContent>
      <mc:AlternateContent xmlns:mc="http://schemas.openxmlformats.org/markup-compatibility/2006">
        <mc:Choice xmlns:p14="http://schemas.microsoft.com/office/powerpoint/2010/main" Requires="p14">
          <p:contentPart p14:bwMode="auto" r:id="rId12">
            <p14:nvContentPartPr>
              <p14:cNvPr id="26" name="インク 25">
                <a:extLst>
                  <a:ext uri="{FF2B5EF4-FFF2-40B4-BE49-F238E27FC236}">
                    <a16:creationId xmlns:a16="http://schemas.microsoft.com/office/drawing/2014/main" id="{79B9FB75-DF05-4E53-B025-F69768F4B9FA}"/>
                  </a:ext>
                </a:extLst>
              </p14:cNvPr>
              <p14:cNvContentPartPr/>
              <p14:nvPr/>
            </p14:nvContentPartPr>
            <p14:xfrm flipV="1">
              <a:off x="2848034" y="5486669"/>
              <a:ext cx="3836972" cy="125574"/>
            </p14:xfrm>
          </p:contentPart>
        </mc:Choice>
        <mc:Fallback>
          <p:pic>
            <p:nvPicPr>
              <p:cNvPr id="26" name="インク 25">
                <a:extLst>
                  <a:ext uri="{FF2B5EF4-FFF2-40B4-BE49-F238E27FC236}">
                    <a16:creationId xmlns:a16="http://schemas.microsoft.com/office/drawing/2014/main" id="{79B9FB75-DF05-4E53-B025-F69768F4B9FA}"/>
                  </a:ext>
                </a:extLst>
              </p:cNvPr>
              <p:cNvPicPr/>
              <p:nvPr/>
            </p:nvPicPr>
            <p:blipFill>
              <a:blip r:embed="rId13"/>
              <a:stretch>
                <a:fillRect/>
              </a:stretch>
            </p:blipFill>
            <p:spPr>
              <a:xfrm flipV="1">
                <a:off x="2812026" y="5414500"/>
                <a:ext cx="3908627" cy="269551"/>
              </a:xfrm>
              <a:prstGeom prst="rect">
                <a:avLst/>
              </a:prstGeom>
            </p:spPr>
          </p:pic>
        </mc:Fallback>
      </mc:AlternateContent>
    </p:spTree>
    <p:extLst>
      <p:ext uri="{BB962C8B-B14F-4D97-AF65-F5344CB8AC3E}">
        <p14:creationId xmlns:p14="http://schemas.microsoft.com/office/powerpoint/2010/main" val="3791062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fade">
                                      <p:cBhvr>
                                        <p:cTn id="23" dur="500"/>
                                        <p:tgtEl>
                                          <p:spTgt spid="15"/>
                                        </p:tgtEl>
                                      </p:cBhvr>
                                    </p:animEffect>
                                  </p:childTnLst>
                                </p:cTn>
                              </p:par>
                              <p:par>
                                <p:cTn id="24" presetID="10" presetClass="entr" presetSubtype="0" fill="hold" nodeType="withEffect">
                                  <p:stCondLst>
                                    <p:cond delay="0"/>
                                  </p:stCondLst>
                                  <p:childTnLst>
                                    <p:set>
                                      <p:cBhvr>
                                        <p:cTn id="25" dur="1" fill="hold">
                                          <p:stCondLst>
                                            <p:cond delay="0"/>
                                          </p:stCondLst>
                                        </p:cTn>
                                        <p:tgtEl>
                                          <p:spTgt spid="17"/>
                                        </p:tgtEl>
                                        <p:attrNameLst>
                                          <p:attrName>style.visibility</p:attrName>
                                        </p:attrNameLst>
                                      </p:cBhvr>
                                      <p:to>
                                        <p:strVal val="visible"/>
                                      </p:to>
                                    </p:set>
                                    <p:animEffect transition="in" filter="fade">
                                      <p:cBhvr>
                                        <p:cTn id="26" dur="500"/>
                                        <p:tgtEl>
                                          <p:spTgt spid="17"/>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20"/>
                                        </p:tgtEl>
                                        <p:attrNameLst>
                                          <p:attrName>style.visibility</p:attrName>
                                        </p:attrNameLst>
                                      </p:cBhvr>
                                      <p:to>
                                        <p:strVal val="visible"/>
                                      </p:to>
                                    </p:set>
                                    <p:animEffect transition="in" filter="fade">
                                      <p:cBhvr>
                                        <p:cTn id="29" dur="500"/>
                                        <p:tgtEl>
                                          <p:spTgt spid="20"/>
                                        </p:tgtEl>
                                      </p:cBhvr>
                                    </p:animEffec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nodeType="clickEffect">
                                  <p:stCondLst>
                                    <p:cond delay="0"/>
                                  </p:stCondLst>
                                  <p:childTnLst>
                                    <p:set>
                                      <p:cBhvr>
                                        <p:cTn id="33" dur="1" fill="hold">
                                          <p:stCondLst>
                                            <p:cond delay="0"/>
                                          </p:stCondLst>
                                        </p:cTn>
                                        <p:tgtEl>
                                          <p:spTgt spid="13"/>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1" presetClass="entr" presetSubtype="0" fill="hold" nodeType="clickEffect">
                                  <p:stCondLst>
                                    <p:cond delay="0"/>
                                  </p:stCondLst>
                                  <p:childTnLst>
                                    <p:set>
                                      <p:cBhvr>
                                        <p:cTn id="37" dur="1" fill="hold">
                                          <p:stCondLst>
                                            <p:cond delay="0"/>
                                          </p:stCondLst>
                                        </p:cTn>
                                        <p:tgtEl>
                                          <p:spTgt spid="4"/>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nodeType="clickEffect">
                                  <p:stCondLst>
                                    <p:cond delay="0"/>
                                  </p:stCondLst>
                                  <p:childTnLst>
                                    <p:set>
                                      <p:cBhvr>
                                        <p:cTn id="41" dur="1" fill="hold">
                                          <p:stCondLst>
                                            <p:cond delay="0"/>
                                          </p:stCondLst>
                                        </p:cTn>
                                        <p:tgtEl>
                                          <p:spTgt spid="9"/>
                                        </p:tgtEl>
                                        <p:attrNameLst>
                                          <p:attrName>style.visibility</p:attrName>
                                        </p:attrNameLst>
                                      </p:cBhvr>
                                      <p:to>
                                        <p:strVal val="visible"/>
                                      </p:to>
                                    </p:set>
                                  </p:childTnLst>
                                </p:cTn>
                              </p:par>
                            </p:childTnLst>
                          </p:cTn>
                        </p:par>
                      </p:childTnLst>
                    </p:cTn>
                  </p:par>
                  <p:par>
                    <p:cTn id="42" fill="hold">
                      <p:stCondLst>
                        <p:cond delay="indefinite"/>
                      </p:stCondLst>
                      <p:childTnLst>
                        <p:par>
                          <p:cTn id="43" fill="hold">
                            <p:stCondLst>
                              <p:cond delay="0"/>
                            </p:stCondLst>
                            <p:childTnLst>
                              <p:par>
                                <p:cTn id="44" presetID="1" presetClass="entr" presetSubtype="0" fill="hold" nodeType="clickEffect">
                                  <p:stCondLst>
                                    <p:cond delay="0"/>
                                  </p:stCondLst>
                                  <p:childTnLst>
                                    <p:set>
                                      <p:cBhvr>
                                        <p:cTn id="45" dur="1" fill="hold">
                                          <p:stCondLst>
                                            <p:cond delay="0"/>
                                          </p:stCondLst>
                                        </p:cTn>
                                        <p:tgtEl>
                                          <p:spTgt spid="10"/>
                                        </p:tgtEl>
                                        <p:attrNameLst>
                                          <p:attrName>style.visibility</p:attrName>
                                        </p:attrNameLst>
                                      </p:cBhvr>
                                      <p:to>
                                        <p:strVal val="visible"/>
                                      </p:to>
                                    </p:set>
                                  </p:childTnLst>
                                </p:cTn>
                              </p:par>
                            </p:childTnLst>
                          </p:cTn>
                        </p:par>
                      </p:childTnLst>
                    </p:cTn>
                  </p:par>
                  <p:par>
                    <p:cTn id="46" fill="hold">
                      <p:stCondLst>
                        <p:cond delay="indefinite"/>
                      </p:stCondLst>
                      <p:childTnLst>
                        <p:par>
                          <p:cTn id="47" fill="hold">
                            <p:stCondLst>
                              <p:cond delay="0"/>
                            </p:stCondLst>
                            <p:childTnLst>
                              <p:par>
                                <p:cTn id="48" presetID="1" presetClass="entr" presetSubtype="0" fill="hold" nodeType="clickEffect">
                                  <p:stCondLst>
                                    <p:cond delay="0"/>
                                  </p:stCondLst>
                                  <p:childTnLst>
                                    <p:set>
                                      <p:cBhvr>
                                        <p:cTn id="49" dur="1" fill="hold">
                                          <p:stCondLst>
                                            <p:cond delay="0"/>
                                          </p:stCondLst>
                                        </p:cTn>
                                        <p:tgtEl>
                                          <p:spTgt spid="3"/>
                                        </p:tgtEl>
                                        <p:attrNameLst>
                                          <p:attrName>style.visibility</p:attrName>
                                        </p:attrNameLst>
                                      </p:cBhvr>
                                      <p:to>
                                        <p:strVal val="visible"/>
                                      </p:to>
                                    </p:set>
                                  </p:childTnLst>
                                </p:cTn>
                              </p:par>
                            </p:childTnLst>
                          </p:cTn>
                        </p:par>
                      </p:childTnLst>
                    </p:cTn>
                  </p:par>
                  <p:par>
                    <p:cTn id="50" fill="hold">
                      <p:stCondLst>
                        <p:cond delay="indefinite"/>
                      </p:stCondLst>
                      <p:childTnLst>
                        <p:par>
                          <p:cTn id="51" fill="hold">
                            <p:stCondLst>
                              <p:cond delay="0"/>
                            </p:stCondLst>
                            <p:childTnLst>
                              <p:par>
                                <p:cTn id="52" presetID="1" presetClass="entr" presetSubtype="0" fill="hold" nodeType="clickEffect">
                                  <p:stCondLst>
                                    <p:cond delay="0"/>
                                  </p:stCondLst>
                                  <p:childTnLst>
                                    <p:set>
                                      <p:cBhvr>
                                        <p:cTn id="53"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Graphic spid="7" grpId="0">
        <p:bldAsOne/>
      </p:bldGraphic>
      <p:bldP spid="11" grpId="0" animBg="1"/>
      <p:bldP spid="19" grpId="0" animBg="1"/>
      <p:bldP spid="15" grpId="0" animBg="1"/>
      <p:bldP spid="2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132B15C-698A-4BCF-A343-6EFF39C67DFF}"/>
              </a:ext>
            </a:extLst>
          </p:cNvPr>
          <p:cNvSpPr>
            <a:spLocks noGrp="1"/>
          </p:cNvSpPr>
          <p:nvPr>
            <p:ph type="title"/>
          </p:nvPr>
        </p:nvSpPr>
        <p:spPr>
          <a:xfrm>
            <a:off x="0" y="0"/>
            <a:ext cx="9692640" cy="1325562"/>
          </a:xfrm>
        </p:spPr>
        <p:txBody>
          <a:bodyPr/>
          <a:lstStyle/>
          <a:p>
            <a:r>
              <a:rPr kumimoji="1" lang="ja-JP" altLang="en-US" dirty="0"/>
              <a:t>３．分析</a:t>
            </a:r>
          </a:p>
        </p:txBody>
      </p:sp>
      <p:sp>
        <p:nvSpPr>
          <p:cNvPr id="6" name="矢印: 右 5">
            <a:extLst>
              <a:ext uri="{FF2B5EF4-FFF2-40B4-BE49-F238E27FC236}">
                <a16:creationId xmlns:a16="http://schemas.microsoft.com/office/drawing/2014/main" id="{1CB70CF2-7EA3-4C1D-B3AF-1224D772706B}"/>
              </a:ext>
            </a:extLst>
          </p:cNvPr>
          <p:cNvSpPr/>
          <p:nvPr/>
        </p:nvSpPr>
        <p:spPr>
          <a:xfrm>
            <a:off x="9946640" y="4025898"/>
            <a:ext cx="497840" cy="89408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t>④</a:t>
            </a:r>
          </a:p>
        </p:txBody>
      </p:sp>
      <p:sp>
        <p:nvSpPr>
          <p:cNvPr id="12" name="フローチャート: 結合子 11">
            <a:extLst>
              <a:ext uri="{FF2B5EF4-FFF2-40B4-BE49-F238E27FC236}">
                <a16:creationId xmlns:a16="http://schemas.microsoft.com/office/drawing/2014/main" id="{7A05EC48-CAC1-4049-9294-5BBB490C019A}"/>
              </a:ext>
            </a:extLst>
          </p:cNvPr>
          <p:cNvSpPr/>
          <p:nvPr/>
        </p:nvSpPr>
        <p:spPr>
          <a:xfrm>
            <a:off x="5701530" y="1059344"/>
            <a:ext cx="289367" cy="266218"/>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4</a:t>
            </a:r>
            <a:endParaRPr kumimoji="1" lang="ja-JP" altLang="en-US" dirty="0"/>
          </a:p>
        </p:txBody>
      </p:sp>
      <p:cxnSp>
        <p:nvCxnSpPr>
          <p:cNvPr id="16" name="直線コネクタ 15">
            <a:extLst>
              <a:ext uri="{FF2B5EF4-FFF2-40B4-BE49-F238E27FC236}">
                <a16:creationId xmlns:a16="http://schemas.microsoft.com/office/drawing/2014/main" id="{2AD75C8C-3194-4D43-8514-EFCE6B18BF95}"/>
              </a:ext>
            </a:extLst>
          </p:cNvPr>
          <p:cNvCxnSpPr>
            <a:cxnSpLocks/>
          </p:cNvCxnSpPr>
          <p:nvPr/>
        </p:nvCxnSpPr>
        <p:spPr>
          <a:xfrm flipH="1">
            <a:off x="3671654" y="2749757"/>
            <a:ext cx="6020986" cy="0"/>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8" name="直線コネクタ 17">
            <a:extLst>
              <a:ext uri="{FF2B5EF4-FFF2-40B4-BE49-F238E27FC236}">
                <a16:creationId xmlns:a16="http://schemas.microsoft.com/office/drawing/2014/main" id="{5E945D02-CEBE-447F-A26D-D097C40A8A83}"/>
              </a:ext>
            </a:extLst>
          </p:cNvPr>
          <p:cNvCxnSpPr>
            <a:cxnSpLocks/>
          </p:cNvCxnSpPr>
          <p:nvPr/>
        </p:nvCxnSpPr>
        <p:spPr>
          <a:xfrm flipH="1">
            <a:off x="3671654" y="4123750"/>
            <a:ext cx="6020986" cy="0"/>
          </a:xfrm>
          <a:prstGeom prst="line">
            <a:avLst/>
          </a:prstGeom>
          <a:ln>
            <a:solidFill>
              <a:srgbClr val="92D050"/>
            </a:solidFill>
          </a:ln>
        </p:spPr>
        <p:style>
          <a:lnRef idx="1">
            <a:schemeClr val="accent1"/>
          </a:lnRef>
          <a:fillRef idx="0">
            <a:schemeClr val="accent1"/>
          </a:fillRef>
          <a:effectRef idx="0">
            <a:schemeClr val="accent1"/>
          </a:effectRef>
          <a:fontRef idx="minor">
            <a:schemeClr val="tx1"/>
          </a:fontRef>
        </p:style>
      </p:cxnSp>
      <p:graphicFrame>
        <p:nvGraphicFramePr>
          <p:cNvPr id="14" name="表 13">
            <a:extLst>
              <a:ext uri="{FF2B5EF4-FFF2-40B4-BE49-F238E27FC236}">
                <a16:creationId xmlns:a16="http://schemas.microsoft.com/office/drawing/2014/main" id="{E29C55FA-817C-4B7F-82E6-8ABDE8CB40A3}"/>
              </a:ext>
            </a:extLst>
          </p:cNvPr>
          <p:cNvGraphicFramePr>
            <a:graphicFrameLocks noGrp="1"/>
          </p:cNvGraphicFramePr>
          <p:nvPr>
            <p:extLst>
              <p:ext uri="{D42A27DB-BD31-4B8C-83A1-F6EECF244321}">
                <p14:modId xmlns:p14="http://schemas.microsoft.com/office/powerpoint/2010/main" val="1703881127"/>
              </p:ext>
            </p:extLst>
          </p:nvPr>
        </p:nvGraphicFramePr>
        <p:xfrm>
          <a:off x="10444480" y="0"/>
          <a:ext cx="1818640" cy="6857998"/>
        </p:xfrm>
        <a:graphic>
          <a:graphicData uri="http://schemas.openxmlformats.org/drawingml/2006/table">
            <a:tbl>
              <a:tblPr firstRow="1" bandRow="1">
                <a:tableStyleId>{5C22544A-7EE6-4342-B048-85BDC9FD1C3A}</a:tableStyleId>
              </a:tblPr>
              <a:tblGrid>
                <a:gridCol w="1818640">
                  <a:extLst>
                    <a:ext uri="{9D8B030D-6E8A-4147-A177-3AD203B41FA5}">
                      <a16:colId xmlns:a16="http://schemas.microsoft.com/office/drawing/2014/main" val="130829290"/>
                    </a:ext>
                  </a:extLst>
                </a:gridCol>
              </a:tblGrid>
              <a:tr h="979714">
                <a:tc>
                  <a:txBody>
                    <a:bodyPr/>
                    <a:lstStyle/>
                    <a:p>
                      <a:pPr algn="ctr"/>
                      <a:endParaRPr kumimoji="1" lang="en-US" altLang="ja-JP" dirty="0"/>
                    </a:p>
                    <a:p>
                      <a:pPr algn="ctr"/>
                      <a:r>
                        <a:rPr kumimoji="1" lang="ja-JP" altLang="en-US" dirty="0"/>
                        <a:t>アルバイト</a:t>
                      </a:r>
                      <a:endParaRPr kumimoji="1" lang="en-US" altLang="ja-JP" dirty="0"/>
                    </a:p>
                    <a:p>
                      <a:pPr algn="ctr"/>
                      <a:r>
                        <a:rPr kumimoji="1" lang="ja-JP" altLang="en-US" dirty="0"/>
                        <a:t>選びのポイント</a:t>
                      </a:r>
                      <a:endParaRPr kumimoji="1" lang="en-US" altLang="ja-JP" dirty="0"/>
                    </a:p>
                  </a:txBody>
                  <a:tcPr/>
                </a:tc>
                <a:extLst>
                  <a:ext uri="{0D108BD9-81ED-4DB2-BD59-A6C34878D82A}">
                    <a16:rowId xmlns:a16="http://schemas.microsoft.com/office/drawing/2014/main" val="3485527216"/>
                  </a:ext>
                </a:extLst>
              </a:tr>
              <a:tr h="979714">
                <a:tc>
                  <a:txBody>
                    <a:bodyPr/>
                    <a:lstStyle/>
                    <a:p>
                      <a:pPr algn="ctr"/>
                      <a:endParaRPr kumimoji="1" lang="en-US" altLang="ja-JP" sz="1800" dirty="0">
                        <a:solidFill>
                          <a:schemeClr val="tx1"/>
                        </a:solidFill>
                      </a:endParaRPr>
                    </a:p>
                    <a:p>
                      <a:pPr algn="ctr"/>
                      <a:r>
                        <a:rPr kumimoji="1" lang="ja-JP" altLang="en-US" sz="1800" kern="1200" dirty="0">
                          <a:solidFill>
                            <a:schemeClr val="bg2">
                              <a:lumMod val="25000"/>
                            </a:schemeClr>
                          </a:solidFill>
                          <a:latin typeface="+mj-ea"/>
                          <a:ea typeface="+mn-ea"/>
                          <a:cs typeface="+mn-cs"/>
                        </a:rPr>
                        <a:t>週の最低出勤</a:t>
                      </a:r>
                      <a:endParaRPr kumimoji="1" lang="en-US" altLang="ja-JP" sz="1800" kern="1200" dirty="0">
                        <a:solidFill>
                          <a:schemeClr val="bg2">
                            <a:lumMod val="25000"/>
                          </a:schemeClr>
                        </a:solidFill>
                        <a:latin typeface="+mj-ea"/>
                        <a:ea typeface="+mn-ea"/>
                        <a:cs typeface="+mn-cs"/>
                      </a:endParaRPr>
                    </a:p>
                    <a:p>
                      <a:pPr algn="ctr"/>
                      <a:r>
                        <a:rPr kumimoji="1" lang="ja-JP" altLang="en-US" sz="1800" kern="1200" dirty="0">
                          <a:solidFill>
                            <a:schemeClr val="bg2">
                              <a:lumMod val="25000"/>
                            </a:schemeClr>
                          </a:solidFill>
                          <a:latin typeface="+mj-ea"/>
                          <a:ea typeface="+mn-ea"/>
                          <a:cs typeface="+mn-cs"/>
                        </a:rPr>
                        <a:t>日数</a:t>
                      </a:r>
                      <a:endParaRPr kumimoji="1" lang="en-US" altLang="ja-JP" sz="1800" kern="1200" dirty="0">
                        <a:solidFill>
                          <a:schemeClr val="bg2">
                            <a:lumMod val="25000"/>
                          </a:schemeClr>
                        </a:solidFill>
                        <a:latin typeface="+mj-ea"/>
                        <a:ea typeface="+mn-ea"/>
                        <a:cs typeface="+mn-cs"/>
                      </a:endParaRPr>
                    </a:p>
                  </a:txBody>
                  <a:tcPr/>
                </a:tc>
                <a:extLst>
                  <a:ext uri="{0D108BD9-81ED-4DB2-BD59-A6C34878D82A}">
                    <a16:rowId xmlns:a16="http://schemas.microsoft.com/office/drawing/2014/main" val="4277397931"/>
                  </a:ext>
                </a:extLst>
              </a:tr>
              <a:tr h="979714">
                <a:tc>
                  <a:txBody>
                    <a:bodyPr/>
                    <a:lstStyle/>
                    <a:p>
                      <a:pPr algn="ctr"/>
                      <a:endParaRPr kumimoji="1" lang="en-US" altLang="ja-JP" dirty="0"/>
                    </a:p>
                    <a:p>
                      <a:pPr algn="ctr"/>
                      <a:r>
                        <a:rPr kumimoji="1" lang="ja-JP" altLang="en-US" dirty="0"/>
                        <a:t>交通費支給</a:t>
                      </a:r>
                      <a:endParaRPr kumimoji="1" lang="en-US" altLang="ja-JP" dirty="0"/>
                    </a:p>
                  </a:txBody>
                  <a:tcPr/>
                </a:tc>
                <a:extLst>
                  <a:ext uri="{0D108BD9-81ED-4DB2-BD59-A6C34878D82A}">
                    <a16:rowId xmlns:a16="http://schemas.microsoft.com/office/drawing/2014/main" val="471786793"/>
                  </a:ext>
                </a:extLst>
              </a:tr>
              <a:tr h="979714">
                <a:tc>
                  <a:txBody>
                    <a:bodyPr/>
                    <a:lstStyle/>
                    <a:p>
                      <a:pPr algn="ctr"/>
                      <a:endParaRPr kumimoji="1" lang="en-US" altLang="ja-JP" dirty="0"/>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dirty="0"/>
                        <a:t>時給</a:t>
                      </a:r>
                    </a:p>
                    <a:p>
                      <a:pPr algn="ctr"/>
                      <a:endParaRPr kumimoji="1" lang="ja-JP" altLang="en-US" dirty="0"/>
                    </a:p>
                  </a:txBody>
                  <a:tcPr/>
                </a:tc>
                <a:extLst>
                  <a:ext uri="{0D108BD9-81ED-4DB2-BD59-A6C34878D82A}">
                    <a16:rowId xmlns:a16="http://schemas.microsoft.com/office/drawing/2014/main" val="1394671101"/>
                  </a:ext>
                </a:extLst>
              </a:tr>
              <a:tr h="979714">
                <a:tc>
                  <a:txBody>
                    <a:bodyPr/>
                    <a:lstStyle/>
                    <a:p>
                      <a:pPr algn="ctr"/>
                      <a:endParaRPr kumimoji="1" lang="en-US" altLang="ja-JP" dirty="0"/>
                    </a:p>
                    <a:p>
                      <a:pPr algn="ctr"/>
                      <a:r>
                        <a:rPr kumimoji="1" lang="ja-JP" altLang="en-US" dirty="0"/>
                        <a:t>年齢層</a:t>
                      </a:r>
                      <a:endParaRPr kumimoji="1" lang="en-US" altLang="ja-JP" dirty="0"/>
                    </a:p>
                    <a:p>
                      <a:pPr algn="ctr"/>
                      <a:endParaRPr kumimoji="1" lang="ja-JP" altLang="en-US" dirty="0"/>
                    </a:p>
                  </a:txBody>
                  <a:tcPr/>
                </a:tc>
                <a:extLst>
                  <a:ext uri="{0D108BD9-81ED-4DB2-BD59-A6C34878D82A}">
                    <a16:rowId xmlns:a16="http://schemas.microsoft.com/office/drawing/2014/main" val="944407495"/>
                  </a:ext>
                </a:extLst>
              </a:tr>
              <a:tr h="979714">
                <a:tc>
                  <a:txBody>
                    <a:bodyPr/>
                    <a:lstStyle/>
                    <a:p>
                      <a:pPr algn="ctr"/>
                      <a:endParaRPr kumimoji="1" lang="en-US" altLang="ja-JP" dirty="0"/>
                    </a:p>
                    <a:p>
                      <a:pPr algn="ctr"/>
                      <a:r>
                        <a:rPr kumimoji="1" lang="ja-JP" altLang="en-US" dirty="0"/>
                        <a:t>雰囲気</a:t>
                      </a:r>
                      <a:endParaRPr kumimoji="1" lang="en-US" altLang="ja-JP" dirty="0"/>
                    </a:p>
                    <a:p>
                      <a:pPr algn="ctr"/>
                      <a:r>
                        <a:rPr kumimoji="1" lang="ja-JP" altLang="en-US" dirty="0"/>
                        <a:t>仕事の仕方</a:t>
                      </a:r>
                    </a:p>
                  </a:txBody>
                  <a:tcPr/>
                </a:tc>
                <a:extLst>
                  <a:ext uri="{0D108BD9-81ED-4DB2-BD59-A6C34878D82A}">
                    <a16:rowId xmlns:a16="http://schemas.microsoft.com/office/drawing/2014/main" val="468701743"/>
                  </a:ext>
                </a:extLst>
              </a:tr>
              <a:tr h="979714">
                <a:tc>
                  <a:txBody>
                    <a:bodyPr/>
                    <a:lstStyle/>
                    <a:p>
                      <a:pPr algn="ctr"/>
                      <a:endParaRPr kumimoji="1" lang="en-US" altLang="ja-JP" dirty="0"/>
                    </a:p>
                    <a:p>
                      <a:pPr algn="ctr"/>
                      <a:r>
                        <a:rPr kumimoji="1" lang="ja-JP" altLang="en-US" dirty="0"/>
                        <a:t>男女比</a:t>
                      </a:r>
                    </a:p>
                  </a:txBody>
                  <a:tcPr/>
                </a:tc>
                <a:extLst>
                  <a:ext uri="{0D108BD9-81ED-4DB2-BD59-A6C34878D82A}">
                    <a16:rowId xmlns:a16="http://schemas.microsoft.com/office/drawing/2014/main" val="3630120292"/>
                  </a:ext>
                </a:extLst>
              </a:tr>
            </a:tbl>
          </a:graphicData>
        </a:graphic>
      </p:graphicFrame>
      <p:sp>
        <p:nvSpPr>
          <p:cNvPr id="15" name="吹き出し: 四角形 14">
            <a:extLst>
              <a:ext uri="{FF2B5EF4-FFF2-40B4-BE49-F238E27FC236}">
                <a16:creationId xmlns:a16="http://schemas.microsoft.com/office/drawing/2014/main" id="{0927923C-3C9A-4675-8244-F2CEA55E29BB}"/>
              </a:ext>
            </a:extLst>
          </p:cNvPr>
          <p:cNvSpPr/>
          <p:nvPr/>
        </p:nvSpPr>
        <p:spPr>
          <a:xfrm>
            <a:off x="206108" y="1656443"/>
            <a:ext cx="2881396" cy="2186627"/>
          </a:xfrm>
          <a:prstGeom prst="wedgeRectCallout">
            <a:avLst>
              <a:gd name="adj1" fmla="val 68730"/>
              <a:gd name="adj2" fmla="val -15870"/>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graphicFrame>
        <p:nvGraphicFramePr>
          <p:cNvPr id="17" name="表 16">
            <a:extLst>
              <a:ext uri="{FF2B5EF4-FFF2-40B4-BE49-F238E27FC236}">
                <a16:creationId xmlns:a16="http://schemas.microsoft.com/office/drawing/2014/main" id="{8949444C-F0A4-4147-B29A-8CFDC55EE3D5}"/>
              </a:ext>
            </a:extLst>
          </p:cNvPr>
          <p:cNvGraphicFramePr>
            <a:graphicFrameLocks noGrp="1"/>
          </p:cNvGraphicFramePr>
          <p:nvPr>
            <p:extLst>
              <p:ext uri="{D42A27DB-BD31-4B8C-83A1-F6EECF244321}">
                <p14:modId xmlns:p14="http://schemas.microsoft.com/office/powerpoint/2010/main" val="2719068319"/>
              </p:ext>
            </p:extLst>
          </p:nvPr>
        </p:nvGraphicFramePr>
        <p:xfrm>
          <a:off x="392046" y="2195868"/>
          <a:ext cx="2509520" cy="1483360"/>
        </p:xfrm>
        <a:graphic>
          <a:graphicData uri="http://schemas.openxmlformats.org/drawingml/2006/table">
            <a:tbl>
              <a:tblPr firstRow="1" bandRow="1">
                <a:tableStyleId>{21E4AEA4-8DFA-4A89-87EB-49C32662AFE0}</a:tableStyleId>
              </a:tblPr>
              <a:tblGrid>
                <a:gridCol w="1244433">
                  <a:extLst>
                    <a:ext uri="{9D8B030D-6E8A-4147-A177-3AD203B41FA5}">
                      <a16:colId xmlns:a16="http://schemas.microsoft.com/office/drawing/2014/main" val="2236017692"/>
                    </a:ext>
                  </a:extLst>
                </a:gridCol>
                <a:gridCol w="1265087">
                  <a:extLst>
                    <a:ext uri="{9D8B030D-6E8A-4147-A177-3AD203B41FA5}">
                      <a16:colId xmlns:a16="http://schemas.microsoft.com/office/drawing/2014/main" val="620389196"/>
                    </a:ext>
                  </a:extLst>
                </a:gridCol>
              </a:tblGrid>
              <a:tr h="370840">
                <a:tc>
                  <a:txBody>
                    <a:bodyPr/>
                    <a:lstStyle/>
                    <a:p>
                      <a:pPr algn="ctr"/>
                      <a:r>
                        <a:rPr kumimoji="1" lang="ja-JP" altLang="en-US" dirty="0"/>
                        <a:t>範囲</a:t>
                      </a:r>
                    </a:p>
                  </a:txBody>
                  <a:tcPr/>
                </a:tc>
                <a:tc>
                  <a:txBody>
                    <a:bodyPr/>
                    <a:lstStyle/>
                    <a:p>
                      <a:pPr algn="ctr"/>
                      <a:r>
                        <a:rPr kumimoji="1" lang="ja-JP" altLang="en-US" dirty="0"/>
                        <a:t>評価</a:t>
                      </a:r>
                    </a:p>
                  </a:txBody>
                  <a:tcPr/>
                </a:tc>
                <a:extLst>
                  <a:ext uri="{0D108BD9-81ED-4DB2-BD59-A6C34878D82A}">
                    <a16:rowId xmlns:a16="http://schemas.microsoft.com/office/drawing/2014/main" val="2092437791"/>
                  </a:ext>
                </a:extLst>
              </a:tr>
              <a:tr h="370840">
                <a:tc>
                  <a:txBody>
                    <a:bodyPr/>
                    <a:lstStyle/>
                    <a:p>
                      <a:pPr algn="ctr"/>
                      <a:r>
                        <a:rPr kumimoji="1" lang="en-US" altLang="ja-JP" dirty="0">
                          <a:latin typeface="+mn-ea"/>
                          <a:ea typeface="+mn-ea"/>
                        </a:rPr>
                        <a:t>50%</a:t>
                      </a:r>
                      <a:r>
                        <a:rPr kumimoji="1" lang="ja-JP" altLang="en-US" dirty="0">
                          <a:latin typeface="+mn-ea"/>
                          <a:ea typeface="+mn-ea"/>
                        </a:rPr>
                        <a:t>～</a:t>
                      </a:r>
                    </a:p>
                  </a:txBody>
                  <a:tcPr/>
                </a:tc>
                <a:tc>
                  <a:txBody>
                    <a:bodyPr/>
                    <a:lstStyle/>
                    <a:p>
                      <a:pPr algn="ctr"/>
                      <a:r>
                        <a:rPr kumimoji="1" lang="ja-JP" altLang="en-US" dirty="0"/>
                        <a:t>◎</a:t>
                      </a:r>
                    </a:p>
                  </a:txBody>
                  <a:tcPr/>
                </a:tc>
                <a:extLst>
                  <a:ext uri="{0D108BD9-81ED-4DB2-BD59-A6C34878D82A}">
                    <a16:rowId xmlns:a16="http://schemas.microsoft.com/office/drawing/2014/main" val="2158764638"/>
                  </a:ext>
                </a:extLst>
              </a:tr>
              <a:tr h="370840">
                <a:tc>
                  <a:txBody>
                    <a:bodyPr/>
                    <a:lstStyle/>
                    <a:p>
                      <a:pPr algn="ctr"/>
                      <a:r>
                        <a:rPr kumimoji="1" lang="en-US" altLang="ja-JP" dirty="0">
                          <a:latin typeface="+mn-ea"/>
                          <a:ea typeface="+mn-ea"/>
                        </a:rPr>
                        <a:t>40%</a:t>
                      </a:r>
                      <a:r>
                        <a:rPr kumimoji="1" lang="ja-JP" altLang="en-US" dirty="0">
                          <a:latin typeface="+mn-ea"/>
                          <a:ea typeface="+mn-ea"/>
                        </a:rPr>
                        <a:t>～</a:t>
                      </a:r>
                      <a:r>
                        <a:rPr kumimoji="1" lang="en-US" altLang="ja-JP" dirty="0">
                          <a:latin typeface="+mn-ea"/>
                          <a:ea typeface="+mn-ea"/>
                        </a:rPr>
                        <a:t>50%</a:t>
                      </a:r>
                    </a:p>
                  </a:txBody>
                  <a:tcPr/>
                </a:tc>
                <a:tc>
                  <a:txBody>
                    <a:bodyPr/>
                    <a:lstStyle/>
                    <a:p>
                      <a:pPr algn="ctr"/>
                      <a:r>
                        <a:rPr kumimoji="1" lang="ja-JP" altLang="en-US" dirty="0"/>
                        <a:t>〇</a:t>
                      </a:r>
                      <a:endParaRPr kumimoji="1" lang="en-US" altLang="ja-JP" dirty="0"/>
                    </a:p>
                  </a:txBody>
                  <a:tcPr/>
                </a:tc>
                <a:extLst>
                  <a:ext uri="{0D108BD9-81ED-4DB2-BD59-A6C34878D82A}">
                    <a16:rowId xmlns:a16="http://schemas.microsoft.com/office/drawing/2014/main" val="3547751138"/>
                  </a:ext>
                </a:extLst>
              </a:tr>
              <a:tr h="370840">
                <a:tc>
                  <a:txBody>
                    <a:bodyPr/>
                    <a:lstStyle/>
                    <a:p>
                      <a:pPr algn="ctr"/>
                      <a:r>
                        <a:rPr kumimoji="1" lang="ja-JP" altLang="en-US" dirty="0"/>
                        <a:t>～</a:t>
                      </a:r>
                      <a:r>
                        <a:rPr kumimoji="1" lang="en-US" altLang="ja-JP" dirty="0">
                          <a:latin typeface="+mn-ea"/>
                          <a:ea typeface="+mn-ea"/>
                        </a:rPr>
                        <a:t>40%</a:t>
                      </a:r>
                      <a:endParaRPr kumimoji="1" lang="ja-JP" altLang="en-US" dirty="0"/>
                    </a:p>
                  </a:txBody>
                  <a:tcPr/>
                </a:tc>
                <a:tc>
                  <a:txBody>
                    <a:bodyPr/>
                    <a:lstStyle/>
                    <a:p>
                      <a:pPr algn="ctr"/>
                      <a:r>
                        <a:rPr kumimoji="1" lang="ja-JP" altLang="en-US" dirty="0"/>
                        <a:t>△</a:t>
                      </a:r>
                    </a:p>
                  </a:txBody>
                  <a:tcPr/>
                </a:tc>
                <a:extLst>
                  <a:ext uri="{0D108BD9-81ED-4DB2-BD59-A6C34878D82A}">
                    <a16:rowId xmlns:a16="http://schemas.microsoft.com/office/drawing/2014/main" val="752605494"/>
                  </a:ext>
                </a:extLst>
              </a:tr>
            </a:tbl>
          </a:graphicData>
        </a:graphic>
      </p:graphicFrame>
      <p:sp>
        <p:nvSpPr>
          <p:cNvPr id="20" name="テキスト ボックス 19">
            <a:extLst>
              <a:ext uri="{FF2B5EF4-FFF2-40B4-BE49-F238E27FC236}">
                <a16:creationId xmlns:a16="http://schemas.microsoft.com/office/drawing/2014/main" id="{8A1290DB-B5A3-4DFF-9074-8A9CBE079AA6}"/>
              </a:ext>
            </a:extLst>
          </p:cNvPr>
          <p:cNvSpPr txBox="1"/>
          <p:nvPr/>
        </p:nvSpPr>
        <p:spPr>
          <a:xfrm>
            <a:off x="436392" y="1800479"/>
            <a:ext cx="1777387" cy="369332"/>
          </a:xfrm>
          <a:prstGeom prst="rect">
            <a:avLst/>
          </a:prstGeom>
          <a:noFill/>
        </p:spPr>
        <p:txBody>
          <a:bodyPr wrap="square" rtlCol="0">
            <a:spAutoFit/>
          </a:bodyPr>
          <a:lstStyle/>
          <a:p>
            <a:r>
              <a:rPr kumimoji="1" lang="en-US" altLang="ja-JP" dirty="0">
                <a:latin typeface="+mn-ea"/>
              </a:rPr>
              <a:t>10,20</a:t>
            </a:r>
            <a:r>
              <a:rPr kumimoji="1" lang="ja-JP" altLang="en-US" dirty="0">
                <a:latin typeface="+mn-ea"/>
              </a:rPr>
              <a:t>代の割合</a:t>
            </a:r>
            <a:endParaRPr kumimoji="1" lang="en-US" altLang="ja-JP" dirty="0">
              <a:latin typeface="+mn-ea"/>
            </a:endParaRPr>
          </a:p>
        </p:txBody>
      </p:sp>
      <p:graphicFrame>
        <p:nvGraphicFramePr>
          <p:cNvPr id="21" name="グラフ 20">
            <a:extLst>
              <a:ext uri="{FF2B5EF4-FFF2-40B4-BE49-F238E27FC236}">
                <a16:creationId xmlns:a16="http://schemas.microsoft.com/office/drawing/2014/main" id="{B65EB806-D3DA-490B-918B-70D9958456BA}"/>
              </a:ext>
            </a:extLst>
          </p:cNvPr>
          <p:cNvGraphicFramePr>
            <a:graphicFrameLocks/>
          </p:cNvGraphicFramePr>
          <p:nvPr>
            <p:extLst>
              <p:ext uri="{D42A27DB-BD31-4B8C-83A1-F6EECF244321}">
                <p14:modId xmlns:p14="http://schemas.microsoft.com/office/powerpoint/2010/main" val="1750568672"/>
              </p:ext>
            </p:extLst>
          </p:nvPr>
        </p:nvGraphicFramePr>
        <p:xfrm>
          <a:off x="3839344" y="956447"/>
          <a:ext cx="5853296" cy="5339248"/>
        </p:xfrm>
        <a:graphic>
          <a:graphicData uri="http://schemas.openxmlformats.org/drawingml/2006/chart">
            <c:chart xmlns:c="http://schemas.openxmlformats.org/drawingml/2006/chart" xmlns:r="http://schemas.openxmlformats.org/officeDocument/2006/relationships" r:id="rId3"/>
          </a:graphicData>
        </a:graphic>
      </p:graphicFrame>
      <mc:AlternateContent xmlns:mc="http://schemas.openxmlformats.org/markup-compatibility/2006">
        <mc:Choice xmlns:p14="http://schemas.microsoft.com/office/powerpoint/2010/main" Requires="p14">
          <p:contentPart p14:bwMode="auto" r:id="rId4">
            <p14:nvContentPartPr>
              <p14:cNvPr id="22" name="インク 21">
                <a:extLst>
                  <a:ext uri="{FF2B5EF4-FFF2-40B4-BE49-F238E27FC236}">
                    <a16:creationId xmlns:a16="http://schemas.microsoft.com/office/drawing/2014/main" id="{75DD73DF-C889-454A-A7F2-77CC1DD7DA2D}"/>
                  </a:ext>
                </a:extLst>
              </p14:cNvPr>
              <p14:cNvContentPartPr/>
              <p14:nvPr/>
            </p14:nvContentPartPr>
            <p14:xfrm>
              <a:off x="4834606" y="2816909"/>
              <a:ext cx="360" cy="1282320"/>
            </p14:xfrm>
          </p:contentPart>
        </mc:Choice>
        <mc:Fallback>
          <p:pic>
            <p:nvPicPr>
              <p:cNvPr id="22" name="インク 21">
                <a:extLst>
                  <a:ext uri="{FF2B5EF4-FFF2-40B4-BE49-F238E27FC236}">
                    <a16:creationId xmlns:a16="http://schemas.microsoft.com/office/drawing/2014/main" id="{75DD73DF-C889-454A-A7F2-77CC1DD7DA2D}"/>
                  </a:ext>
                </a:extLst>
              </p:cNvPr>
              <p:cNvPicPr/>
              <p:nvPr/>
            </p:nvPicPr>
            <p:blipFill>
              <a:blip r:embed="rId5"/>
              <a:stretch>
                <a:fillRect/>
              </a:stretch>
            </p:blipFill>
            <p:spPr>
              <a:xfrm>
                <a:off x="4798606" y="2744909"/>
                <a:ext cx="72000" cy="142596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23" name="インク 22">
                <a:extLst>
                  <a:ext uri="{FF2B5EF4-FFF2-40B4-BE49-F238E27FC236}">
                    <a16:creationId xmlns:a16="http://schemas.microsoft.com/office/drawing/2014/main" id="{8BC22ED6-9104-4CE8-9F23-99375EF9E183}"/>
                  </a:ext>
                </a:extLst>
              </p14:cNvPr>
              <p14:cNvContentPartPr/>
              <p14:nvPr/>
            </p14:nvContentPartPr>
            <p14:xfrm>
              <a:off x="4824166" y="1597589"/>
              <a:ext cx="360" cy="1103760"/>
            </p14:xfrm>
          </p:contentPart>
        </mc:Choice>
        <mc:Fallback>
          <p:pic>
            <p:nvPicPr>
              <p:cNvPr id="23" name="インク 22">
                <a:extLst>
                  <a:ext uri="{FF2B5EF4-FFF2-40B4-BE49-F238E27FC236}">
                    <a16:creationId xmlns:a16="http://schemas.microsoft.com/office/drawing/2014/main" id="{8BC22ED6-9104-4CE8-9F23-99375EF9E183}"/>
                  </a:ext>
                </a:extLst>
              </p:cNvPr>
              <p:cNvPicPr/>
              <p:nvPr/>
            </p:nvPicPr>
            <p:blipFill>
              <a:blip r:embed="rId7"/>
              <a:stretch>
                <a:fillRect/>
              </a:stretch>
            </p:blipFill>
            <p:spPr>
              <a:xfrm>
                <a:off x="4788166" y="1525589"/>
                <a:ext cx="72000" cy="1247400"/>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24" name="インク 23">
                <a:extLst>
                  <a:ext uri="{FF2B5EF4-FFF2-40B4-BE49-F238E27FC236}">
                    <a16:creationId xmlns:a16="http://schemas.microsoft.com/office/drawing/2014/main" id="{5AF2C9EA-4F49-4133-BECE-AF160B2292F8}"/>
                  </a:ext>
                </a:extLst>
              </p14:cNvPr>
              <p14:cNvContentPartPr/>
              <p14:nvPr/>
            </p14:nvContentPartPr>
            <p14:xfrm>
              <a:off x="2133526" y="2743109"/>
              <a:ext cx="410400" cy="360"/>
            </p14:xfrm>
          </p:contentPart>
        </mc:Choice>
        <mc:Fallback>
          <p:pic>
            <p:nvPicPr>
              <p:cNvPr id="24" name="インク 23">
                <a:extLst>
                  <a:ext uri="{FF2B5EF4-FFF2-40B4-BE49-F238E27FC236}">
                    <a16:creationId xmlns:a16="http://schemas.microsoft.com/office/drawing/2014/main" id="{5AF2C9EA-4F49-4133-BECE-AF160B2292F8}"/>
                  </a:ext>
                </a:extLst>
              </p:cNvPr>
              <p:cNvPicPr/>
              <p:nvPr/>
            </p:nvPicPr>
            <p:blipFill>
              <a:blip r:embed="rId9"/>
              <a:stretch>
                <a:fillRect/>
              </a:stretch>
            </p:blipFill>
            <p:spPr>
              <a:xfrm>
                <a:off x="2097526" y="2671109"/>
                <a:ext cx="482040" cy="144000"/>
              </a:xfrm>
              <a:prstGeom prst="rect">
                <a:avLst/>
              </a:prstGeom>
            </p:spPr>
          </p:pic>
        </mc:Fallback>
      </mc:AlternateContent>
      <mc:AlternateContent xmlns:mc="http://schemas.openxmlformats.org/markup-compatibility/2006">
        <mc:Choice xmlns:p14="http://schemas.microsoft.com/office/powerpoint/2010/main" Requires="p14">
          <p:contentPart p14:bwMode="auto" r:id="rId10">
            <p14:nvContentPartPr>
              <p14:cNvPr id="26" name="インク 25">
                <a:extLst>
                  <a:ext uri="{FF2B5EF4-FFF2-40B4-BE49-F238E27FC236}">
                    <a16:creationId xmlns:a16="http://schemas.microsoft.com/office/drawing/2014/main" id="{ED8D1EDF-B208-455F-B7EB-781F04CBC2E5}"/>
                  </a:ext>
                </a:extLst>
              </p14:cNvPr>
              <p14:cNvContentPartPr/>
              <p14:nvPr/>
            </p14:nvContentPartPr>
            <p14:xfrm>
              <a:off x="2154766" y="3195269"/>
              <a:ext cx="336600" cy="360"/>
            </p14:xfrm>
          </p:contentPart>
        </mc:Choice>
        <mc:Fallback>
          <p:pic>
            <p:nvPicPr>
              <p:cNvPr id="26" name="インク 25">
                <a:extLst>
                  <a:ext uri="{FF2B5EF4-FFF2-40B4-BE49-F238E27FC236}">
                    <a16:creationId xmlns:a16="http://schemas.microsoft.com/office/drawing/2014/main" id="{ED8D1EDF-B208-455F-B7EB-781F04CBC2E5}"/>
                  </a:ext>
                </a:extLst>
              </p:cNvPr>
              <p:cNvPicPr/>
              <p:nvPr/>
            </p:nvPicPr>
            <p:blipFill>
              <a:blip r:embed="rId11"/>
              <a:stretch>
                <a:fillRect/>
              </a:stretch>
            </p:blipFill>
            <p:spPr>
              <a:xfrm>
                <a:off x="2118766" y="3123269"/>
                <a:ext cx="408240" cy="144000"/>
              </a:xfrm>
              <a:prstGeom prst="rect">
                <a:avLst/>
              </a:prstGeom>
            </p:spPr>
          </p:pic>
        </mc:Fallback>
      </mc:AlternateContent>
      <mc:AlternateContent xmlns:mc="http://schemas.openxmlformats.org/markup-compatibility/2006">
        <mc:Choice xmlns:p14="http://schemas.microsoft.com/office/powerpoint/2010/main" Requires="p14">
          <p:contentPart p14:bwMode="auto" r:id="rId12">
            <p14:nvContentPartPr>
              <p14:cNvPr id="27" name="インク 26">
                <a:extLst>
                  <a:ext uri="{FF2B5EF4-FFF2-40B4-BE49-F238E27FC236}">
                    <a16:creationId xmlns:a16="http://schemas.microsoft.com/office/drawing/2014/main" id="{37AAB6C1-A236-4028-8B60-B664DE3988EB}"/>
                  </a:ext>
                </a:extLst>
              </p14:cNvPr>
              <p14:cNvContentPartPr/>
              <p14:nvPr/>
            </p14:nvContentPartPr>
            <p14:xfrm>
              <a:off x="2143966" y="3562829"/>
              <a:ext cx="378720" cy="360"/>
            </p14:xfrm>
          </p:contentPart>
        </mc:Choice>
        <mc:Fallback>
          <p:pic>
            <p:nvPicPr>
              <p:cNvPr id="27" name="インク 26">
                <a:extLst>
                  <a:ext uri="{FF2B5EF4-FFF2-40B4-BE49-F238E27FC236}">
                    <a16:creationId xmlns:a16="http://schemas.microsoft.com/office/drawing/2014/main" id="{37AAB6C1-A236-4028-8B60-B664DE3988EB}"/>
                  </a:ext>
                </a:extLst>
              </p:cNvPr>
              <p:cNvPicPr/>
              <p:nvPr/>
            </p:nvPicPr>
            <p:blipFill>
              <a:blip r:embed="rId13"/>
              <a:stretch>
                <a:fillRect/>
              </a:stretch>
            </p:blipFill>
            <p:spPr>
              <a:xfrm>
                <a:off x="2107966" y="3490829"/>
                <a:ext cx="450360" cy="144000"/>
              </a:xfrm>
              <a:prstGeom prst="rect">
                <a:avLst/>
              </a:prstGeom>
            </p:spPr>
          </p:pic>
        </mc:Fallback>
      </mc:AlternateContent>
      <mc:AlternateContent xmlns:mc="http://schemas.openxmlformats.org/markup-compatibility/2006">
        <mc:Choice xmlns:p14="http://schemas.microsoft.com/office/powerpoint/2010/main" Requires="p14">
          <p:contentPart p14:bwMode="auto" r:id="rId14">
            <p14:nvContentPartPr>
              <p14:cNvPr id="28" name="インク 27">
                <a:extLst>
                  <a:ext uri="{FF2B5EF4-FFF2-40B4-BE49-F238E27FC236}">
                    <a16:creationId xmlns:a16="http://schemas.microsoft.com/office/drawing/2014/main" id="{841EAAAD-1BDF-4BE5-8E4A-830949291D22}"/>
                  </a:ext>
                </a:extLst>
              </p14:cNvPr>
              <p14:cNvContentPartPr/>
              <p14:nvPr/>
            </p14:nvContentPartPr>
            <p14:xfrm>
              <a:off x="4791766" y="4214789"/>
              <a:ext cx="54000" cy="1366560"/>
            </p14:xfrm>
          </p:contentPart>
        </mc:Choice>
        <mc:Fallback>
          <p:pic>
            <p:nvPicPr>
              <p:cNvPr id="28" name="インク 27">
                <a:extLst>
                  <a:ext uri="{FF2B5EF4-FFF2-40B4-BE49-F238E27FC236}">
                    <a16:creationId xmlns:a16="http://schemas.microsoft.com/office/drawing/2014/main" id="{841EAAAD-1BDF-4BE5-8E4A-830949291D22}"/>
                  </a:ext>
                </a:extLst>
              </p:cNvPr>
              <p:cNvPicPr/>
              <p:nvPr/>
            </p:nvPicPr>
            <p:blipFill>
              <a:blip r:embed="rId15"/>
              <a:stretch>
                <a:fillRect/>
              </a:stretch>
            </p:blipFill>
            <p:spPr>
              <a:xfrm>
                <a:off x="4755766" y="4142789"/>
                <a:ext cx="125640" cy="1510200"/>
              </a:xfrm>
              <a:prstGeom prst="rect">
                <a:avLst/>
              </a:prstGeom>
            </p:spPr>
          </p:pic>
        </mc:Fallback>
      </mc:AlternateContent>
    </p:spTree>
    <p:extLst>
      <p:ext uri="{BB962C8B-B14F-4D97-AF65-F5344CB8AC3E}">
        <p14:creationId xmlns:p14="http://schemas.microsoft.com/office/powerpoint/2010/main" val="849187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500"/>
                                        <p:tgtEl>
                                          <p:spTgt spid="15"/>
                                        </p:tgtEl>
                                      </p:cBhvr>
                                    </p:animEffect>
                                  </p:childTnLst>
                                </p:cTn>
                              </p:par>
                              <p:par>
                                <p:cTn id="20" presetID="10" presetClass="entr" presetSubtype="0" fill="hold" nodeType="with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fade">
                                      <p:cBhvr>
                                        <p:cTn id="22" dur="500"/>
                                        <p:tgtEl>
                                          <p:spTgt spid="17"/>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20"/>
                                        </p:tgtEl>
                                        <p:attrNameLst>
                                          <p:attrName>style.visibility</p:attrName>
                                        </p:attrNameLst>
                                      </p:cBhvr>
                                      <p:to>
                                        <p:strVal val="visible"/>
                                      </p:to>
                                    </p:set>
                                    <p:animEffect transition="in" filter="fade">
                                      <p:cBhvr>
                                        <p:cTn id="25" dur="500"/>
                                        <p:tgtEl>
                                          <p:spTgt spid="20"/>
                                        </p:tgtEl>
                                      </p:cBhvr>
                                    </p:animEffec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nodeType="clickEffect">
                                  <p:stCondLst>
                                    <p:cond delay="0"/>
                                  </p:stCondLst>
                                  <p:childTnLst>
                                    <p:set>
                                      <p:cBhvr>
                                        <p:cTn id="29" dur="1" fill="hold">
                                          <p:stCondLst>
                                            <p:cond delay="0"/>
                                          </p:stCondLst>
                                        </p:cTn>
                                        <p:tgtEl>
                                          <p:spTgt spid="16"/>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nodeType="clickEffect">
                                  <p:stCondLst>
                                    <p:cond delay="0"/>
                                  </p:stCondLst>
                                  <p:childTnLst>
                                    <p:set>
                                      <p:cBhvr>
                                        <p:cTn id="33" dur="1" fill="hold">
                                          <p:stCondLst>
                                            <p:cond delay="0"/>
                                          </p:stCondLst>
                                        </p:cTn>
                                        <p:tgtEl>
                                          <p:spTgt spid="18"/>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1" presetClass="entr" presetSubtype="0" fill="hold" nodeType="clickEffect">
                                  <p:stCondLst>
                                    <p:cond delay="0"/>
                                  </p:stCondLst>
                                  <p:childTnLst>
                                    <p:set>
                                      <p:cBhvr>
                                        <p:cTn id="37" dur="1" fill="hold">
                                          <p:stCondLst>
                                            <p:cond delay="0"/>
                                          </p:stCondLst>
                                        </p:cTn>
                                        <p:tgtEl>
                                          <p:spTgt spid="24"/>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nodeType="clickEffect">
                                  <p:stCondLst>
                                    <p:cond delay="0"/>
                                  </p:stCondLst>
                                  <p:childTnLst>
                                    <p:set>
                                      <p:cBhvr>
                                        <p:cTn id="41" dur="1" fill="hold">
                                          <p:stCondLst>
                                            <p:cond delay="0"/>
                                          </p:stCondLst>
                                        </p:cTn>
                                        <p:tgtEl>
                                          <p:spTgt spid="26"/>
                                        </p:tgtEl>
                                        <p:attrNameLst>
                                          <p:attrName>style.visibility</p:attrName>
                                        </p:attrNameLst>
                                      </p:cBhvr>
                                      <p:to>
                                        <p:strVal val="visible"/>
                                      </p:to>
                                    </p:set>
                                  </p:childTnLst>
                                </p:cTn>
                              </p:par>
                            </p:childTnLst>
                          </p:cTn>
                        </p:par>
                      </p:childTnLst>
                    </p:cTn>
                  </p:par>
                  <p:par>
                    <p:cTn id="42" fill="hold">
                      <p:stCondLst>
                        <p:cond delay="indefinite"/>
                      </p:stCondLst>
                      <p:childTnLst>
                        <p:par>
                          <p:cTn id="43" fill="hold">
                            <p:stCondLst>
                              <p:cond delay="0"/>
                            </p:stCondLst>
                            <p:childTnLst>
                              <p:par>
                                <p:cTn id="44" presetID="1" presetClass="entr" presetSubtype="0" fill="hold" nodeType="clickEffect">
                                  <p:stCondLst>
                                    <p:cond delay="0"/>
                                  </p:stCondLst>
                                  <p:childTnLst>
                                    <p:set>
                                      <p:cBhvr>
                                        <p:cTn id="45" dur="1" fill="hold">
                                          <p:stCondLst>
                                            <p:cond delay="0"/>
                                          </p:stCondLst>
                                        </p:cTn>
                                        <p:tgtEl>
                                          <p:spTgt spid="27"/>
                                        </p:tgtEl>
                                        <p:attrNameLst>
                                          <p:attrName>style.visibility</p:attrName>
                                        </p:attrNameLst>
                                      </p:cBhvr>
                                      <p:to>
                                        <p:strVal val="visible"/>
                                      </p:to>
                                    </p:set>
                                  </p:childTnLst>
                                </p:cTn>
                              </p:par>
                            </p:childTnLst>
                          </p:cTn>
                        </p:par>
                      </p:childTnLst>
                    </p:cTn>
                  </p:par>
                  <p:par>
                    <p:cTn id="46" fill="hold">
                      <p:stCondLst>
                        <p:cond delay="indefinite"/>
                      </p:stCondLst>
                      <p:childTnLst>
                        <p:par>
                          <p:cTn id="47" fill="hold">
                            <p:stCondLst>
                              <p:cond delay="0"/>
                            </p:stCondLst>
                            <p:childTnLst>
                              <p:par>
                                <p:cTn id="48" presetID="1" presetClass="entr" presetSubtype="0" fill="hold" nodeType="clickEffect">
                                  <p:stCondLst>
                                    <p:cond delay="0"/>
                                  </p:stCondLst>
                                  <p:childTnLst>
                                    <p:set>
                                      <p:cBhvr>
                                        <p:cTn id="49" dur="1" fill="hold">
                                          <p:stCondLst>
                                            <p:cond delay="0"/>
                                          </p:stCondLst>
                                        </p:cTn>
                                        <p:tgtEl>
                                          <p:spTgt spid="23"/>
                                        </p:tgtEl>
                                        <p:attrNameLst>
                                          <p:attrName>style.visibility</p:attrName>
                                        </p:attrNameLst>
                                      </p:cBhvr>
                                      <p:to>
                                        <p:strVal val="visible"/>
                                      </p:to>
                                    </p:set>
                                  </p:childTnLst>
                                </p:cTn>
                              </p:par>
                            </p:childTnLst>
                          </p:cTn>
                        </p:par>
                      </p:childTnLst>
                    </p:cTn>
                  </p:par>
                  <p:par>
                    <p:cTn id="50" fill="hold">
                      <p:stCondLst>
                        <p:cond delay="indefinite"/>
                      </p:stCondLst>
                      <p:childTnLst>
                        <p:par>
                          <p:cTn id="51" fill="hold">
                            <p:stCondLst>
                              <p:cond delay="0"/>
                            </p:stCondLst>
                            <p:childTnLst>
                              <p:par>
                                <p:cTn id="52" presetID="1" presetClass="entr" presetSubtype="0" fill="hold" nodeType="clickEffect">
                                  <p:stCondLst>
                                    <p:cond delay="0"/>
                                  </p:stCondLst>
                                  <p:childTnLst>
                                    <p:set>
                                      <p:cBhvr>
                                        <p:cTn id="53" dur="1" fill="hold">
                                          <p:stCondLst>
                                            <p:cond delay="0"/>
                                          </p:stCondLst>
                                        </p:cTn>
                                        <p:tgtEl>
                                          <p:spTgt spid="22"/>
                                        </p:tgtEl>
                                        <p:attrNameLst>
                                          <p:attrName>style.visibility</p:attrName>
                                        </p:attrNameLst>
                                      </p:cBhvr>
                                      <p:to>
                                        <p:strVal val="visible"/>
                                      </p:to>
                                    </p:set>
                                  </p:childTnLst>
                                </p:cTn>
                              </p:par>
                            </p:childTnLst>
                          </p:cTn>
                        </p:par>
                      </p:childTnLst>
                    </p:cTn>
                  </p:par>
                  <p:par>
                    <p:cTn id="54" fill="hold">
                      <p:stCondLst>
                        <p:cond delay="indefinite"/>
                      </p:stCondLst>
                      <p:childTnLst>
                        <p:par>
                          <p:cTn id="55" fill="hold">
                            <p:stCondLst>
                              <p:cond delay="0"/>
                            </p:stCondLst>
                            <p:childTnLst>
                              <p:par>
                                <p:cTn id="56" presetID="1" presetClass="entr" presetSubtype="0" fill="hold" nodeType="clickEffect">
                                  <p:stCondLst>
                                    <p:cond delay="0"/>
                                  </p:stCondLst>
                                  <p:childTnLst>
                                    <p:set>
                                      <p:cBhvr>
                                        <p:cTn id="57"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2" grpId="0" animBg="1"/>
      <p:bldP spid="15" grpId="0" animBg="1"/>
      <p:bldP spid="20" grpId="0"/>
      <p:bldGraphic spid="21" grpId="0">
        <p:bldAsOne/>
      </p:bldGraphic>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132B15C-698A-4BCF-A343-6EFF39C67DFF}"/>
              </a:ext>
            </a:extLst>
          </p:cNvPr>
          <p:cNvSpPr>
            <a:spLocks noGrp="1"/>
          </p:cNvSpPr>
          <p:nvPr>
            <p:ph type="title"/>
          </p:nvPr>
        </p:nvSpPr>
        <p:spPr>
          <a:xfrm>
            <a:off x="0" y="0"/>
            <a:ext cx="9692640" cy="1325562"/>
          </a:xfrm>
        </p:spPr>
        <p:txBody>
          <a:bodyPr/>
          <a:lstStyle/>
          <a:p>
            <a:r>
              <a:rPr kumimoji="1" lang="ja-JP" altLang="en-US" dirty="0"/>
              <a:t>３．分析</a:t>
            </a:r>
          </a:p>
        </p:txBody>
      </p:sp>
      <p:sp>
        <p:nvSpPr>
          <p:cNvPr id="5" name="矢印: 右 4">
            <a:extLst>
              <a:ext uri="{FF2B5EF4-FFF2-40B4-BE49-F238E27FC236}">
                <a16:creationId xmlns:a16="http://schemas.microsoft.com/office/drawing/2014/main" id="{8A094580-F6A6-477A-A6CB-27117DFB4671}"/>
              </a:ext>
            </a:extLst>
          </p:cNvPr>
          <p:cNvSpPr/>
          <p:nvPr/>
        </p:nvSpPr>
        <p:spPr>
          <a:xfrm>
            <a:off x="9946640" y="4958080"/>
            <a:ext cx="497840" cy="89408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t>⑤</a:t>
            </a:r>
            <a:endParaRPr kumimoji="1" lang="en-US" altLang="ja-JP" dirty="0"/>
          </a:p>
        </p:txBody>
      </p:sp>
      <p:sp>
        <p:nvSpPr>
          <p:cNvPr id="56" name="テキスト ボックス 55">
            <a:extLst>
              <a:ext uri="{FF2B5EF4-FFF2-40B4-BE49-F238E27FC236}">
                <a16:creationId xmlns:a16="http://schemas.microsoft.com/office/drawing/2014/main" id="{696682D0-E69E-446D-BEB9-3A50894AA549}"/>
              </a:ext>
            </a:extLst>
          </p:cNvPr>
          <p:cNvSpPr txBox="1"/>
          <p:nvPr/>
        </p:nvSpPr>
        <p:spPr>
          <a:xfrm>
            <a:off x="9274982" y="2803243"/>
            <a:ext cx="1070163" cy="369332"/>
          </a:xfrm>
          <a:prstGeom prst="rect">
            <a:avLst/>
          </a:prstGeom>
          <a:noFill/>
        </p:spPr>
        <p:txBody>
          <a:bodyPr wrap="square" rtlCol="0">
            <a:spAutoFit/>
          </a:bodyPr>
          <a:lstStyle/>
          <a:p>
            <a:r>
              <a:rPr kumimoji="1" lang="ja-JP" altLang="en-US" dirty="0">
                <a:solidFill>
                  <a:schemeClr val="bg1"/>
                </a:solidFill>
              </a:rPr>
              <a:t>大勢で</a:t>
            </a:r>
          </a:p>
        </p:txBody>
      </p:sp>
      <p:graphicFrame>
        <p:nvGraphicFramePr>
          <p:cNvPr id="62" name="表 61">
            <a:extLst>
              <a:ext uri="{FF2B5EF4-FFF2-40B4-BE49-F238E27FC236}">
                <a16:creationId xmlns:a16="http://schemas.microsoft.com/office/drawing/2014/main" id="{1C4DA791-AD29-41CE-AB0F-0BD81E6E64D8}"/>
              </a:ext>
            </a:extLst>
          </p:cNvPr>
          <p:cNvGraphicFramePr>
            <a:graphicFrameLocks noGrp="1"/>
          </p:cNvGraphicFramePr>
          <p:nvPr>
            <p:extLst>
              <p:ext uri="{D42A27DB-BD31-4B8C-83A1-F6EECF244321}">
                <p14:modId xmlns:p14="http://schemas.microsoft.com/office/powerpoint/2010/main" val="2743529901"/>
              </p:ext>
            </p:extLst>
          </p:nvPr>
        </p:nvGraphicFramePr>
        <p:xfrm>
          <a:off x="10439512" y="0"/>
          <a:ext cx="1818640" cy="6857998"/>
        </p:xfrm>
        <a:graphic>
          <a:graphicData uri="http://schemas.openxmlformats.org/drawingml/2006/table">
            <a:tbl>
              <a:tblPr firstRow="1" bandRow="1">
                <a:tableStyleId>{5C22544A-7EE6-4342-B048-85BDC9FD1C3A}</a:tableStyleId>
              </a:tblPr>
              <a:tblGrid>
                <a:gridCol w="1818640">
                  <a:extLst>
                    <a:ext uri="{9D8B030D-6E8A-4147-A177-3AD203B41FA5}">
                      <a16:colId xmlns:a16="http://schemas.microsoft.com/office/drawing/2014/main" val="130829290"/>
                    </a:ext>
                  </a:extLst>
                </a:gridCol>
              </a:tblGrid>
              <a:tr h="979714">
                <a:tc>
                  <a:txBody>
                    <a:bodyPr/>
                    <a:lstStyle/>
                    <a:p>
                      <a:pPr algn="ctr"/>
                      <a:endParaRPr kumimoji="1" lang="en-US" altLang="ja-JP" dirty="0"/>
                    </a:p>
                    <a:p>
                      <a:pPr algn="ctr"/>
                      <a:r>
                        <a:rPr kumimoji="1" lang="ja-JP" altLang="en-US" dirty="0"/>
                        <a:t>アルバイト</a:t>
                      </a:r>
                      <a:endParaRPr kumimoji="1" lang="en-US" altLang="ja-JP" dirty="0"/>
                    </a:p>
                    <a:p>
                      <a:pPr algn="ctr"/>
                      <a:r>
                        <a:rPr kumimoji="1" lang="ja-JP" altLang="en-US" dirty="0"/>
                        <a:t>選びのポイント</a:t>
                      </a:r>
                      <a:endParaRPr kumimoji="1" lang="en-US" altLang="ja-JP" dirty="0"/>
                    </a:p>
                  </a:txBody>
                  <a:tcPr/>
                </a:tc>
                <a:extLst>
                  <a:ext uri="{0D108BD9-81ED-4DB2-BD59-A6C34878D82A}">
                    <a16:rowId xmlns:a16="http://schemas.microsoft.com/office/drawing/2014/main" val="3485527216"/>
                  </a:ext>
                </a:extLst>
              </a:tr>
              <a:tr h="979714">
                <a:tc>
                  <a:txBody>
                    <a:bodyPr/>
                    <a:lstStyle/>
                    <a:p>
                      <a:pPr algn="ctr"/>
                      <a:endParaRPr kumimoji="1" lang="en-US" altLang="ja-JP" sz="1800" dirty="0">
                        <a:solidFill>
                          <a:schemeClr val="tx1"/>
                        </a:solidFill>
                      </a:endParaRPr>
                    </a:p>
                    <a:p>
                      <a:pPr algn="ctr"/>
                      <a:r>
                        <a:rPr kumimoji="1" lang="ja-JP" altLang="en-US" sz="1800" kern="1200" dirty="0">
                          <a:solidFill>
                            <a:schemeClr val="bg2">
                              <a:lumMod val="25000"/>
                            </a:schemeClr>
                          </a:solidFill>
                          <a:latin typeface="+mj-ea"/>
                          <a:ea typeface="+mn-ea"/>
                          <a:cs typeface="+mn-cs"/>
                        </a:rPr>
                        <a:t>週の最低出勤</a:t>
                      </a:r>
                      <a:endParaRPr kumimoji="1" lang="en-US" altLang="ja-JP" sz="1800" kern="1200" dirty="0">
                        <a:solidFill>
                          <a:schemeClr val="bg2">
                            <a:lumMod val="25000"/>
                          </a:schemeClr>
                        </a:solidFill>
                        <a:latin typeface="+mj-ea"/>
                        <a:ea typeface="+mn-ea"/>
                        <a:cs typeface="+mn-cs"/>
                      </a:endParaRPr>
                    </a:p>
                    <a:p>
                      <a:pPr algn="ctr"/>
                      <a:r>
                        <a:rPr kumimoji="1" lang="ja-JP" altLang="en-US" sz="1800" kern="1200" dirty="0">
                          <a:solidFill>
                            <a:schemeClr val="bg2">
                              <a:lumMod val="25000"/>
                            </a:schemeClr>
                          </a:solidFill>
                          <a:latin typeface="+mj-ea"/>
                          <a:ea typeface="+mn-ea"/>
                          <a:cs typeface="+mn-cs"/>
                        </a:rPr>
                        <a:t>日数</a:t>
                      </a:r>
                      <a:endParaRPr kumimoji="1" lang="en-US" altLang="ja-JP" sz="1800" kern="1200" dirty="0">
                        <a:solidFill>
                          <a:schemeClr val="bg2">
                            <a:lumMod val="25000"/>
                          </a:schemeClr>
                        </a:solidFill>
                        <a:latin typeface="+mj-ea"/>
                        <a:ea typeface="+mn-ea"/>
                        <a:cs typeface="+mn-cs"/>
                      </a:endParaRPr>
                    </a:p>
                  </a:txBody>
                  <a:tcPr/>
                </a:tc>
                <a:extLst>
                  <a:ext uri="{0D108BD9-81ED-4DB2-BD59-A6C34878D82A}">
                    <a16:rowId xmlns:a16="http://schemas.microsoft.com/office/drawing/2014/main" val="4277397931"/>
                  </a:ext>
                </a:extLst>
              </a:tr>
              <a:tr h="979714">
                <a:tc>
                  <a:txBody>
                    <a:bodyPr/>
                    <a:lstStyle/>
                    <a:p>
                      <a:pPr algn="ctr"/>
                      <a:endParaRPr kumimoji="1" lang="en-US" altLang="ja-JP" dirty="0"/>
                    </a:p>
                    <a:p>
                      <a:pPr algn="ctr"/>
                      <a:r>
                        <a:rPr kumimoji="1" lang="ja-JP" altLang="en-US" dirty="0"/>
                        <a:t>交通費支給</a:t>
                      </a:r>
                      <a:endParaRPr kumimoji="1" lang="en-US" altLang="ja-JP" dirty="0"/>
                    </a:p>
                  </a:txBody>
                  <a:tcPr/>
                </a:tc>
                <a:extLst>
                  <a:ext uri="{0D108BD9-81ED-4DB2-BD59-A6C34878D82A}">
                    <a16:rowId xmlns:a16="http://schemas.microsoft.com/office/drawing/2014/main" val="471786793"/>
                  </a:ext>
                </a:extLst>
              </a:tr>
              <a:tr h="979714">
                <a:tc>
                  <a:txBody>
                    <a:bodyPr/>
                    <a:lstStyle/>
                    <a:p>
                      <a:pPr algn="ctr"/>
                      <a:endParaRPr kumimoji="1" lang="en-US" altLang="ja-JP" dirty="0"/>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dirty="0"/>
                        <a:t>時給</a:t>
                      </a:r>
                    </a:p>
                    <a:p>
                      <a:pPr algn="ctr"/>
                      <a:endParaRPr kumimoji="1" lang="ja-JP" altLang="en-US" dirty="0"/>
                    </a:p>
                  </a:txBody>
                  <a:tcPr/>
                </a:tc>
                <a:extLst>
                  <a:ext uri="{0D108BD9-81ED-4DB2-BD59-A6C34878D82A}">
                    <a16:rowId xmlns:a16="http://schemas.microsoft.com/office/drawing/2014/main" val="1394671101"/>
                  </a:ext>
                </a:extLst>
              </a:tr>
              <a:tr h="979714">
                <a:tc>
                  <a:txBody>
                    <a:bodyPr/>
                    <a:lstStyle/>
                    <a:p>
                      <a:pPr algn="ctr"/>
                      <a:endParaRPr kumimoji="1" lang="en-US" altLang="ja-JP" dirty="0"/>
                    </a:p>
                    <a:p>
                      <a:pPr algn="ctr"/>
                      <a:r>
                        <a:rPr kumimoji="1" lang="ja-JP" altLang="en-US" dirty="0"/>
                        <a:t>年齢層</a:t>
                      </a:r>
                      <a:endParaRPr kumimoji="1" lang="en-US" altLang="ja-JP" dirty="0"/>
                    </a:p>
                    <a:p>
                      <a:pPr algn="ctr"/>
                      <a:endParaRPr kumimoji="1" lang="ja-JP" altLang="en-US" dirty="0"/>
                    </a:p>
                  </a:txBody>
                  <a:tcPr/>
                </a:tc>
                <a:extLst>
                  <a:ext uri="{0D108BD9-81ED-4DB2-BD59-A6C34878D82A}">
                    <a16:rowId xmlns:a16="http://schemas.microsoft.com/office/drawing/2014/main" val="944407495"/>
                  </a:ext>
                </a:extLst>
              </a:tr>
              <a:tr h="979714">
                <a:tc>
                  <a:txBody>
                    <a:bodyPr/>
                    <a:lstStyle/>
                    <a:p>
                      <a:pPr algn="ctr"/>
                      <a:endParaRPr kumimoji="1" lang="en-US" altLang="ja-JP" dirty="0"/>
                    </a:p>
                    <a:p>
                      <a:pPr algn="ctr"/>
                      <a:r>
                        <a:rPr kumimoji="1" lang="ja-JP" altLang="en-US" dirty="0"/>
                        <a:t>雰囲気</a:t>
                      </a:r>
                      <a:endParaRPr kumimoji="1" lang="en-US" altLang="ja-JP" dirty="0"/>
                    </a:p>
                    <a:p>
                      <a:pPr algn="ctr"/>
                      <a:r>
                        <a:rPr kumimoji="1" lang="ja-JP" altLang="en-US" dirty="0"/>
                        <a:t>仕事の仕方</a:t>
                      </a:r>
                    </a:p>
                  </a:txBody>
                  <a:tcPr/>
                </a:tc>
                <a:extLst>
                  <a:ext uri="{0D108BD9-81ED-4DB2-BD59-A6C34878D82A}">
                    <a16:rowId xmlns:a16="http://schemas.microsoft.com/office/drawing/2014/main" val="468701743"/>
                  </a:ext>
                </a:extLst>
              </a:tr>
              <a:tr h="979714">
                <a:tc>
                  <a:txBody>
                    <a:bodyPr/>
                    <a:lstStyle/>
                    <a:p>
                      <a:pPr algn="ctr"/>
                      <a:endParaRPr kumimoji="1" lang="en-US" altLang="ja-JP" dirty="0"/>
                    </a:p>
                    <a:p>
                      <a:pPr algn="ctr"/>
                      <a:r>
                        <a:rPr kumimoji="1" lang="ja-JP" altLang="en-US" dirty="0"/>
                        <a:t>男女比</a:t>
                      </a:r>
                    </a:p>
                  </a:txBody>
                  <a:tcPr/>
                </a:tc>
                <a:extLst>
                  <a:ext uri="{0D108BD9-81ED-4DB2-BD59-A6C34878D82A}">
                    <a16:rowId xmlns:a16="http://schemas.microsoft.com/office/drawing/2014/main" val="3630120292"/>
                  </a:ext>
                </a:extLst>
              </a:tr>
            </a:tbl>
          </a:graphicData>
        </a:graphic>
      </p:graphicFrame>
      <p:graphicFrame>
        <p:nvGraphicFramePr>
          <p:cNvPr id="63" name="グラフ 62">
            <a:extLst>
              <a:ext uri="{FF2B5EF4-FFF2-40B4-BE49-F238E27FC236}">
                <a16:creationId xmlns:a16="http://schemas.microsoft.com/office/drawing/2014/main" id="{F0C508CE-946D-4C11-918C-11BEA2944C31}"/>
              </a:ext>
            </a:extLst>
          </p:cNvPr>
          <p:cNvGraphicFramePr>
            <a:graphicFrameLocks/>
          </p:cNvGraphicFramePr>
          <p:nvPr>
            <p:extLst>
              <p:ext uri="{D42A27DB-BD31-4B8C-83A1-F6EECF244321}">
                <p14:modId xmlns:p14="http://schemas.microsoft.com/office/powerpoint/2010/main" val="2688683752"/>
              </p:ext>
            </p:extLst>
          </p:nvPr>
        </p:nvGraphicFramePr>
        <p:xfrm>
          <a:off x="264412" y="1574157"/>
          <a:ext cx="4581908" cy="3383923"/>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4" name="グラフ 63">
            <a:extLst>
              <a:ext uri="{FF2B5EF4-FFF2-40B4-BE49-F238E27FC236}">
                <a16:creationId xmlns:a16="http://schemas.microsoft.com/office/drawing/2014/main" id="{4DB538C6-6A62-41CB-947C-E0D8496704A2}"/>
              </a:ext>
            </a:extLst>
          </p:cNvPr>
          <p:cNvGraphicFramePr>
            <a:graphicFrameLocks/>
          </p:cNvGraphicFramePr>
          <p:nvPr>
            <p:extLst>
              <p:ext uri="{D42A27DB-BD31-4B8C-83A1-F6EECF244321}">
                <p14:modId xmlns:p14="http://schemas.microsoft.com/office/powerpoint/2010/main" val="3370546143"/>
              </p:ext>
            </p:extLst>
          </p:nvPr>
        </p:nvGraphicFramePr>
        <p:xfrm>
          <a:off x="5104858" y="1574157"/>
          <a:ext cx="4561243" cy="3383924"/>
        </p:xfrm>
        <a:graphic>
          <a:graphicData uri="http://schemas.openxmlformats.org/drawingml/2006/chart">
            <c:chart xmlns:c="http://schemas.openxmlformats.org/drawingml/2006/chart" xmlns:r="http://schemas.openxmlformats.org/officeDocument/2006/relationships" r:id="rId4"/>
          </a:graphicData>
        </a:graphic>
      </p:graphicFrame>
      <p:sp>
        <p:nvSpPr>
          <p:cNvPr id="65" name="矢印: 右 64">
            <a:extLst>
              <a:ext uri="{FF2B5EF4-FFF2-40B4-BE49-F238E27FC236}">
                <a16:creationId xmlns:a16="http://schemas.microsoft.com/office/drawing/2014/main" id="{7F1C3717-0670-4B50-948B-6A632807B3DD}"/>
              </a:ext>
            </a:extLst>
          </p:cNvPr>
          <p:cNvSpPr/>
          <p:nvPr/>
        </p:nvSpPr>
        <p:spPr>
          <a:xfrm rot="10800000">
            <a:off x="354330" y="4495923"/>
            <a:ext cx="1333768" cy="462157"/>
          </a:xfrm>
          <a:prstGeom prst="rightArrow">
            <a:avLst/>
          </a:prstGeom>
        </p:spPr>
        <p:style>
          <a:lnRef idx="1">
            <a:schemeClr val="accent3"/>
          </a:lnRef>
          <a:fillRef idx="2">
            <a:schemeClr val="accent3"/>
          </a:fillRef>
          <a:effectRef idx="1">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b="1" dirty="0">
              <a:ln w="22225">
                <a:solidFill>
                  <a:schemeClr val="accent2"/>
                </a:solidFill>
                <a:prstDash val="solid"/>
              </a:ln>
              <a:solidFill>
                <a:schemeClr val="accent2">
                  <a:lumMod val="40000"/>
                  <a:lumOff val="60000"/>
                </a:schemeClr>
              </a:solidFill>
            </a:endParaRPr>
          </a:p>
        </p:txBody>
      </p:sp>
      <p:sp>
        <p:nvSpPr>
          <p:cNvPr id="66" name="テキスト ボックス 65">
            <a:extLst>
              <a:ext uri="{FF2B5EF4-FFF2-40B4-BE49-F238E27FC236}">
                <a16:creationId xmlns:a16="http://schemas.microsoft.com/office/drawing/2014/main" id="{27CC52DF-CE76-4525-AE64-A24E2ED0322F}"/>
              </a:ext>
            </a:extLst>
          </p:cNvPr>
          <p:cNvSpPr txBox="1"/>
          <p:nvPr/>
        </p:nvSpPr>
        <p:spPr>
          <a:xfrm>
            <a:off x="824546" y="4526946"/>
            <a:ext cx="962887" cy="400110"/>
          </a:xfrm>
          <a:prstGeom prst="rect">
            <a:avLst/>
          </a:prstGeom>
          <a:noFill/>
        </p:spPr>
        <p:txBody>
          <a:bodyPr wrap="square" rtlCol="0">
            <a:spAutoFit/>
          </a:bodyPr>
          <a:lstStyle/>
          <a:p>
            <a:r>
              <a:rPr kumimoji="1" lang="ja-JP" altLang="en-US" sz="2000" dirty="0">
                <a:solidFill>
                  <a:schemeClr val="accent6">
                    <a:lumMod val="50000"/>
                  </a:schemeClr>
                </a:solidFill>
              </a:rPr>
              <a:t>静か</a:t>
            </a:r>
          </a:p>
        </p:txBody>
      </p:sp>
      <p:sp>
        <p:nvSpPr>
          <p:cNvPr id="71" name="矢印: 右 70">
            <a:extLst>
              <a:ext uri="{FF2B5EF4-FFF2-40B4-BE49-F238E27FC236}">
                <a16:creationId xmlns:a16="http://schemas.microsoft.com/office/drawing/2014/main" id="{978F406C-BA88-47FF-AF69-28E50628A1A8}"/>
              </a:ext>
            </a:extLst>
          </p:cNvPr>
          <p:cNvSpPr/>
          <p:nvPr/>
        </p:nvSpPr>
        <p:spPr>
          <a:xfrm rot="10800000">
            <a:off x="5238663" y="4464900"/>
            <a:ext cx="1333768" cy="462157"/>
          </a:xfrm>
          <a:prstGeom prst="rightArrow">
            <a:avLst/>
          </a:prstGeom>
        </p:spPr>
        <p:style>
          <a:lnRef idx="1">
            <a:schemeClr val="accent3"/>
          </a:lnRef>
          <a:fillRef idx="2">
            <a:schemeClr val="accent3"/>
          </a:fillRef>
          <a:effectRef idx="1">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b="1" dirty="0">
              <a:ln w="22225">
                <a:solidFill>
                  <a:schemeClr val="accent2"/>
                </a:solidFill>
                <a:prstDash val="solid"/>
              </a:ln>
              <a:solidFill>
                <a:schemeClr val="accent2">
                  <a:lumMod val="40000"/>
                  <a:lumOff val="60000"/>
                </a:schemeClr>
              </a:solidFill>
            </a:endParaRPr>
          </a:p>
        </p:txBody>
      </p:sp>
      <p:sp>
        <p:nvSpPr>
          <p:cNvPr id="72" name="テキスト ボックス 71">
            <a:extLst>
              <a:ext uri="{FF2B5EF4-FFF2-40B4-BE49-F238E27FC236}">
                <a16:creationId xmlns:a16="http://schemas.microsoft.com/office/drawing/2014/main" id="{29BA9346-F2FB-4475-A732-3B83426EF7B7}"/>
              </a:ext>
            </a:extLst>
          </p:cNvPr>
          <p:cNvSpPr txBox="1"/>
          <p:nvPr/>
        </p:nvSpPr>
        <p:spPr>
          <a:xfrm>
            <a:off x="5552781" y="4495923"/>
            <a:ext cx="962887" cy="400110"/>
          </a:xfrm>
          <a:prstGeom prst="rect">
            <a:avLst/>
          </a:prstGeom>
          <a:noFill/>
        </p:spPr>
        <p:txBody>
          <a:bodyPr wrap="square" rtlCol="0">
            <a:spAutoFit/>
          </a:bodyPr>
          <a:lstStyle/>
          <a:p>
            <a:r>
              <a:rPr kumimoji="1" lang="ja-JP" altLang="en-US" sz="2000" dirty="0">
                <a:solidFill>
                  <a:schemeClr val="accent6">
                    <a:lumMod val="50000"/>
                  </a:schemeClr>
                </a:solidFill>
              </a:rPr>
              <a:t>一人で</a:t>
            </a:r>
          </a:p>
        </p:txBody>
      </p:sp>
      <p:sp>
        <p:nvSpPr>
          <p:cNvPr id="73" name="矢印: 右 72">
            <a:extLst>
              <a:ext uri="{FF2B5EF4-FFF2-40B4-BE49-F238E27FC236}">
                <a16:creationId xmlns:a16="http://schemas.microsoft.com/office/drawing/2014/main" id="{53BD36C5-36A7-49F3-8B4C-E7EFBBB48B92}"/>
              </a:ext>
            </a:extLst>
          </p:cNvPr>
          <p:cNvSpPr/>
          <p:nvPr/>
        </p:nvSpPr>
        <p:spPr>
          <a:xfrm>
            <a:off x="3443625" y="4484309"/>
            <a:ext cx="1333768" cy="462157"/>
          </a:xfrm>
          <a:prstGeom prst="rightArrow">
            <a:avLst/>
          </a:prstGeom>
        </p:spPr>
        <p:style>
          <a:lnRef idx="1">
            <a:schemeClr val="accent3"/>
          </a:lnRef>
          <a:fillRef idx="2">
            <a:schemeClr val="accent3"/>
          </a:fillRef>
          <a:effectRef idx="1">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b="1" dirty="0">
              <a:ln w="22225">
                <a:solidFill>
                  <a:schemeClr val="accent2"/>
                </a:solidFill>
                <a:prstDash val="solid"/>
              </a:ln>
              <a:solidFill>
                <a:schemeClr val="accent2">
                  <a:lumMod val="40000"/>
                  <a:lumOff val="60000"/>
                </a:schemeClr>
              </a:solidFill>
            </a:endParaRPr>
          </a:p>
        </p:txBody>
      </p:sp>
      <p:sp>
        <p:nvSpPr>
          <p:cNvPr id="74" name="テキスト ボックス 73">
            <a:extLst>
              <a:ext uri="{FF2B5EF4-FFF2-40B4-BE49-F238E27FC236}">
                <a16:creationId xmlns:a16="http://schemas.microsoft.com/office/drawing/2014/main" id="{4EB69764-5B79-4C18-82D1-68409FEE3E93}"/>
              </a:ext>
            </a:extLst>
          </p:cNvPr>
          <p:cNvSpPr txBox="1"/>
          <p:nvPr/>
        </p:nvSpPr>
        <p:spPr>
          <a:xfrm>
            <a:off x="3440137" y="4515332"/>
            <a:ext cx="1275531" cy="400110"/>
          </a:xfrm>
          <a:prstGeom prst="rect">
            <a:avLst/>
          </a:prstGeom>
          <a:noFill/>
        </p:spPr>
        <p:txBody>
          <a:bodyPr wrap="square" rtlCol="0">
            <a:spAutoFit/>
          </a:bodyPr>
          <a:lstStyle/>
          <a:p>
            <a:r>
              <a:rPr kumimoji="1" lang="ja-JP" altLang="en-US" sz="2000" dirty="0">
                <a:solidFill>
                  <a:schemeClr val="accent6">
                    <a:lumMod val="50000"/>
                  </a:schemeClr>
                </a:solidFill>
              </a:rPr>
              <a:t>にぎやか</a:t>
            </a:r>
          </a:p>
        </p:txBody>
      </p:sp>
      <p:sp>
        <p:nvSpPr>
          <p:cNvPr id="75" name="矢印: 右 74">
            <a:extLst>
              <a:ext uri="{FF2B5EF4-FFF2-40B4-BE49-F238E27FC236}">
                <a16:creationId xmlns:a16="http://schemas.microsoft.com/office/drawing/2014/main" id="{091B0BA2-2B56-4664-9F38-10F4476A96AC}"/>
              </a:ext>
            </a:extLst>
          </p:cNvPr>
          <p:cNvSpPr/>
          <p:nvPr/>
        </p:nvSpPr>
        <p:spPr>
          <a:xfrm>
            <a:off x="8250020" y="4453286"/>
            <a:ext cx="1333768" cy="462157"/>
          </a:xfrm>
          <a:prstGeom prst="rightArrow">
            <a:avLst/>
          </a:prstGeom>
        </p:spPr>
        <p:style>
          <a:lnRef idx="1">
            <a:schemeClr val="accent3"/>
          </a:lnRef>
          <a:fillRef idx="2">
            <a:schemeClr val="accent3"/>
          </a:fillRef>
          <a:effectRef idx="1">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b="1" dirty="0">
              <a:ln w="22225">
                <a:solidFill>
                  <a:schemeClr val="accent2"/>
                </a:solidFill>
                <a:prstDash val="solid"/>
              </a:ln>
              <a:solidFill>
                <a:schemeClr val="accent2">
                  <a:lumMod val="40000"/>
                  <a:lumOff val="60000"/>
                </a:schemeClr>
              </a:solidFill>
            </a:endParaRPr>
          </a:p>
        </p:txBody>
      </p:sp>
      <p:sp>
        <p:nvSpPr>
          <p:cNvPr id="76" name="テキスト ボックス 75">
            <a:extLst>
              <a:ext uri="{FF2B5EF4-FFF2-40B4-BE49-F238E27FC236}">
                <a16:creationId xmlns:a16="http://schemas.microsoft.com/office/drawing/2014/main" id="{DE58FD34-66F3-4B9B-95C1-39F12316AEF5}"/>
              </a:ext>
            </a:extLst>
          </p:cNvPr>
          <p:cNvSpPr txBox="1"/>
          <p:nvPr/>
        </p:nvSpPr>
        <p:spPr>
          <a:xfrm>
            <a:off x="8246532" y="4484309"/>
            <a:ext cx="1275531" cy="400110"/>
          </a:xfrm>
          <a:prstGeom prst="rect">
            <a:avLst/>
          </a:prstGeom>
          <a:noFill/>
        </p:spPr>
        <p:txBody>
          <a:bodyPr wrap="square" rtlCol="0">
            <a:spAutoFit/>
          </a:bodyPr>
          <a:lstStyle/>
          <a:p>
            <a:r>
              <a:rPr kumimoji="1" lang="ja-JP" altLang="en-US" sz="2000" dirty="0">
                <a:solidFill>
                  <a:schemeClr val="accent6">
                    <a:lumMod val="50000"/>
                  </a:schemeClr>
                </a:solidFill>
              </a:rPr>
              <a:t>大勢で</a:t>
            </a:r>
          </a:p>
        </p:txBody>
      </p:sp>
      <p:graphicFrame>
        <p:nvGraphicFramePr>
          <p:cNvPr id="77" name="表 76">
            <a:extLst>
              <a:ext uri="{FF2B5EF4-FFF2-40B4-BE49-F238E27FC236}">
                <a16:creationId xmlns:a16="http://schemas.microsoft.com/office/drawing/2014/main" id="{68411C14-318C-44D4-BD70-0E2EBADBBBAE}"/>
              </a:ext>
            </a:extLst>
          </p:cNvPr>
          <p:cNvGraphicFramePr>
            <a:graphicFrameLocks noGrp="1"/>
          </p:cNvGraphicFramePr>
          <p:nvPr>
            <p:extLst>
              <p:ext uri="{D42A27DB-BD31-4B8C-83A1-F6EECF244321}">
                <p14:modId xmlns:p14="http://schemas.microsoft.com/office/powerpoint/2010/main" val="543720681"/>
              </p:ext>
            </p:extLst>
          </p:nvPr>
        </p:nvGraphicFramePr>
        <p:xfrm>
          <a:off x="1305989" y="5206675"/>
          <a:ext cx="2509520" cy="1483360"/>
        </p:xfrm>
        <a:graphic>
          <a:graphicData uri="http://schemas.openxmlformats.org/drawingml/2006/table">
            <a:tbl>
              <a:tblPr firstRow="1" bandRow="1">
                <a:tableStyleId>{21E4AEA4-8DFA-4A89-87EB-49C32662AFE0}</a:tableStyleId>
              </a:tblPr>
              <a:tblGrid>
                <a:gridCol w="1244433">
                  <a:extLst>
                    <a:ext uri="{9D8B030D-6E8A-4147-A177-3AD203B41FA5}">
                      <a16:colId xmlns:a16="http://schemas.microsoft.com/office/drawing/2014/main" val="2236017692"/>
                    </a:ext>
                  </a:extLst>
                </a:gridCol>
                <a:gridCol w="1265087">
                  <a:extLst>
                    <a:ext uri="{9D8B030D-6E8A-4147-A177-3AD203B41FA5}">
                      <a16:colId xmlns:a16="http://schemas.microsoft.com/office/drawing/2014/main" val="620389196"/>
                    </a:ext>
                  </a:extLst>
                </a:gridCol>
              </a:tblGrid>
              <a:tr h="370840">
                <a:tc>
                  <a:txBody>
                    <a:bodyPr/>
                    <a:lstStyle/>
                    <a:p>
                      <a:pPr algn="ctr"/>
                      <a:r>
                        <a:rPr kumimoji="1" lang="ja-JP" altLang="en-US" dirty="0"/>
                        <a:t>範囲</a:t>
                      </a:r>
                    </a:p>
                  </a:txBody>
                  <a:tcPr/>
                </a:tc>
                <a:tc>
                  <a:txBody>
                    <a:bodyPr/>
                    <a:lstStyle/>
                    <a:p>
                      <a:pPr algn="ctr"/>
                      <a:r>
                        <a:rPr kumimoji="1" lang="ja-JP" altLang="en-US" dirty="0"/>
                        <a:t>評価</a:t>
                      </a:r>
                    </a:p>
                  </a:txBody>
                  <a:tcPr/>
                </a:tc>
                <a:extLst>
                  <a:ext uri="{0D108BD9-81ED-4DB2-BD59-A6C34878D82A}">
                    <a16:rowId xmlns:a16="http://schemas.microsoft.com/office/drawing/2014/main" val="2092437791"/>
                  </a:ext>
                </a:extLst>
              </a:tr>
              <a:tr h="370840">
                <a:tc>
                  <a:txBody>
                    <a:bodyPr/>
                    <a:lstStyle/>
                    <a:p>
                      <a:pPr algn="ctr"/>
                      <a:endParaRPr kumimoji="1" lang="ja-JP" altLang="en-US" dirty="0">
                        <a:latin typeface="+mn-ea"/>
                        <a:ea typeface="+mn-ea"/>
                      </a:endParaRPr>
                    </a:p>
                  </a:txBody>
                  <a:tcPr/>
                </a:tc>
                <a:tc>
                  <a:txBody>
                    <a:bodyPr/>
                    <a:lstStyle/>
                    <a:p>
                      <a:pPr algn="ctr"/>
                      <a:r>
                        <a:rPr kumimoji="1" lang="en-US" altLang="ja-JP" dirty="0"/>
                        <a:t>A</a:t>
                      </a:r>
                      <a:endParaRPr kumimoji="1" lang="ja-JP" altLang="en-US" dirty="0"/>
                    </a:p>
                  </a:txBody>
                  <a:tcPr/>
                </a:tc>
                <a:extLst>
                  <a:ext uri="{0D108BD9-81ED-4DB2-BD59-A6C34878D82A}">
                    <a16:rowId xmlns:a16="http://schemas.microsoft.com/office/drawing/2014/main" val="2158764638"/>
                  </a:ext>
                </a:extLst>
              </a:tr>
              <a:tr h="370840">
                <a:tc>
                  <a:txBody>
                    <a:bodyPr/>
                    <a:lstStyle/>
                    <a:p>
                      <a:pPr algn="ctr"/>
                      <a:endParaRPr kumimoji="1" lang="en-US" altLang="ja-JP" dirty="0">
                        <a:latin typeface="+mn-ea"/>
                        <a:ea typeface="+mn-ea"/>
                      </a:endParaRPr>
                    </a:p>
                  </a:txBody>
                  <a:tcPr/>
                </a:tc>
                <a:tc>
                  <a:txBody>
                    <a:bodyPr/>
                    <a:lstStyle/>
                    <a:p>
                      <a:pPr algn="ctr"/>
                      <a:r>
                        <a:rPr kumimoji="1" lang="en-US" altLang="ja-JP" dirty="0"/>
                        <a:t>B</a:t>
                      </a:r>
                    </a:p>
                  </a:txBody>
                  <a:tcPr/>
                </a:tc>
                <a:extLst>
                  <a:ext uri="{0D108BD9-81ED-4DB2-BD59-A6C34878D82A}">
                    <a16:rowId xmlns:a16="http://schemas.microsoft.com/office/drawing/2014/main" val="3547751138"/>
                  </a:ext>
                </a:extLst>
              </a:tr>
              <a:tr h="370840">
                <a:tc>
                  <a:txBody>
                    <a:bodyPr/>
                    <a:lstStyle/>
                    <a:p>
                      <a:pPr algn="ctr"/>
                      <a:endParaRPr kumimoji="1" lang="ja-JP" altLang="en-US" dirty="0">
                        <a:latin typeface="+mn-ea"/>
                        <a:ea typeface="+mn-ea"/>
                      </a:endParaRPr>
                    </a:p>
                  </a:txBody>
                  <a:tcPr/>
                </a:tc>
                <a:tc>
                  <a:txBody>
                    <a:bodyPr/>
                    <a:lstStyle/>
                    <a:p>
                      <a:pPr algn="ctr"/>
                      <a:r>
                        <a:rPr kumimoji="1" lang="en-US" altLang="ja-JP" dirty="0"/>
                        <a:t>C</a:t>
                      </a:r>
                      <a:endParaRPr kumimoji="1" lang="ja-JP" altLang="en-US" dirty="0"/>
                    </a:p>
                  </a:txBody>
                  <a:tcPr/>
                </a:tc>
                <a:extLst>
                  <a:ext uri="{0D108BD9-81ED-4DB2-BD59-A6C34878D82A}">
                    <a16:rowId xmlns:a16="http://schemas.microsoft.com/office/drawing/2014/main" val="752605494"/>
                  </a:ext>
                </a:extLst>
              </a:tr>
            </a:tbl>
          </a:graphicData>
        </a:graphic>
      </p:graphicFrame>
      <p:cxnSp>
        <p:nvCxnSpPr>
          <p:cNvPr id="79" name="直線コネクタ 78">
            <a:extLst>
              <a:ext uri="{FF2B5EF4-FFF2-40B4-BE49-F238E27FC236}">
                <a16:creationId xmlns:a16="http://schemas.microsoft.com/office/drawing/2014/main" id="{FE3F3339-DE81-454D-A844-42574BE7B36C}"/>
              </a:ext>
            </a:extLst>
          </p:cNvPr>
          <p:cNvCxnSpPr>
            <a:cxnSpLocks/>
          </p:cNvCxnSpPr>
          <p:nvPr/>
        </p:nvCxnSpPr>
        <p:spPr>
          <a:xfrm>
            <a:off x="1209262" y="2376550"/>
            <a:ext cx="0" cy="1592050"/>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graphicFrame>
        <p:nvGraphicFramePr>
          <p:cNvPr id="78" name="表 77">
            <a:extLst>
              <a:ext uri="{FF2B5EF4-FFF2-40B4-BE49-F238E27FC236}">
                <a16:creationId xmlns:a16="http://schemas.microsoft.com/office/drawing/2014/main" id="{B08AFB7E-8CB9-4E85-B2D4-75E952283ECA}"/>
              </a:ext>
            </a:extLst>
          </p:cNvPr>
          <p:cNvGraphicFramePr>
            <a:graphicFrameLocks noGrp="1"/>
          </p:cNvGraphicFramePr>
          <p:nvPr>
            <p:extLst>
              <p:ext uri="{D42A27DB-BD31-4B8C-83A1-F6EECF244321}">
                <p14:modId xmlns:p14="http://schemas.microsoft.com/office/powerpoint/2010/main" val="1015661751"/>
              </p:ext>
            </p:extLst>
          </p:nvPr>
        </p:nvGraphicFramePr>
        <p:xfrm>
          <a:off x="6141720" y="5206675"/>
          <a:ext cx="2509520" cy="1483360"/>
        </p:xfrm>
        <a:graphic>
          <a:graphicData uri="http://schemas.openxmlformats.org/drawingml/2006/table">
            <a:tbl>
              <a:tblPr firstRow="1" bandRow="1">
                <a:tableStyleId>{21E4AEA4-8DFA-4A89-87EB-49C32662AFE0}</a:tableStyleId>
              </a:tblPr>
              <a:tblGrid>
                <a:gridCol w="1244433">
                  <a:extLst>
                    <a:ext uri="{9D8B030D-6E8A-4147-A177-3AD203B41FA5}">
                      <a16:colId xmlns:a16="http://schemas.microsoft.com/office/drawing/2014/main" val="2236017692"/>
                    </a:ext>
                  </a:extLst>
                </a:gridCol>
                <a:gridCol w="1265087">
                  <a:extLst>
                    <a:ext uri="{9D8B030D-6E8A-4147-A177-3AD203B41FA5}">
                      <a16:colId xmlns:a16="http://schemas.microsoft.com/office/drawing/2014/main" val="620389196"/>
                    </a:ext>
                  </a:extLst>
                </a:gridCol>
              </a:tblGrid>
              <a:tr h="370840">
                <a:tc>
                  <a:txBody>
                    <a:bodyPr/>
                    <a:lstStyle/>
                    <a:p>
                      <a:pPr algn="ctr"/>
                      <a:r>
                        <a:rPr kumimoji="1" lang="ja-JP" altLang="en-US" dirty="0"/>
                        <a:t>範囲</a:t>
                      </a:r>
                    </a:p>
                  </a:txBody>
                  <a:tcPr/>
                </a:tc>
                <a:tc>
                  <a:txBody>
                    <a:bodyPr/>
                    <a:lstStyle/>
                    <a:p>
                      <a:pPr algn="ctr"/>
                      <a:r>
                        <a:rPr kumimoji="1" lang="ja-JP" altLang="en-US" dirty="0"/>
                        <a:t>評価</a:t>
                      </a:r>
                    </a:p>
                  </a:txBody>
                  <a:tcPr/>
                </a:tc>
                <a:extLst>
                  <a:ext uri="{0D108BD9-81ED-4DB2-BD59-A6C34878D82A}">
                    <a16:rowId xmlns:a16="http://schemas.microsoft.com/office/drawing/2014/main" val="2092437791"/>
                  </a:ext>
                </a:extLst>
              </a:tr>
              <a:tr h="370840">
                <a:tc>
                  <a:txBody>
                    <a:bodyPr/>
                    <a:lstStyle/>
                    <a:p>
                      <a:pPr algn="ctr"/>
                      <a:endParaRPr kumimoji="1" lang="ja-JP" altLang="en-US" dirty="0">
                        <a:latin typeface="+mn-ea"/>
                        <a:ea typeface="+mn-ea"/>
                      </a:endParaRPr>
                    </a:p>
                  </a:txBody>
                  <a:tcPr/>
                </a:tc>
                <a:tc>
                  <a:txBody>
                    <a:bodyPr/>
                    <a:lstStyle/>
                    <a:p>
                      <a:pPr algn="ctr"/>
                      <a:r>
                        <a:rPr kumimoji="1" lang="en-US" altLang="ja-JP" dirty="0"/>
                        <a:t>A</a:t>
                      </a:r>
                      <a:endParaRPr kumimoji="1" lang="ja-JP" altLang="en-US" dirty="0"/>
                    </a:p>
                  </a:txBody>
                  <a:tcPr/>
                </a:tc>
                <a:extLst>
                  <a:ext uri="{0D108BD9-81ED-4DB2-BD59-A6C34878D82A}">
                    <a16:rowId xmlns:a16="http://schemas.microsoft.com/office/drawing/2014/main" val="2158764638"/>
                  </a:ext>
                </a:extLst>
              </a:tr>
              <a:tr h="370840">
                <a:tc>
                  <a:txBody>
                    <a:bodyPr/>
                    <a:lstStyle/>
                    <a:p>
                      <a:pPr algn="ctr"/>
                      <a:endParaRPr kumimoji="1" lang="en-US" altLang="ja-JP" dirty="0">
                        <a:latin typeface="+mn-ea"/>
                        <a:ea typeface="+mn-ea"/>
                      </a:endParaRPr>
                    </a:p>
                  </a:txBody>
                  <a:tcPr/>
                </a:tc>
                <a:tc>
                  <a:txBody>
                    <a:bodyPr/>
                    <a:lstStyle/>
                    <a:p>
                      <a:pPr algn="ctr"/>
                      <a:r>
                        <a:rPr kumimoji="1" lang="en-US" altLang="ja-JP" dirty="0"/>
                        <a:t>B</a:t>
                      </a:r>
                    </a:p>
                  </a:txBody>
                  <a:tcPr/>
                </a:tc>
                <a:extLst>
                  <a:ext uri="{0D108BD9-81ED-4DB2-BD59-A6C34878D82A}">
                    <a16:rowId xmlns:a16="http://schemas.microsoft.com/office/drawing/2014/main" val="3547751138"/>
                  </a:ext>
                </a:extLst>
              </a:tr>
              <a:tr h="370840">
                <a:tc>
                  <a:txBody>
                    <a:bodyPr/>
                    <a:lstStyle/>
                    <a:p>
                      <a:pPr algn="ctr"/>
                      <a:endParaRPr kumimoji="1" lang="ja-JP" altLang="en-US" dirty="0"/>
                    </a:p>
                  </a:txBody>
                  <a:tcPr/>
                </a:tc>
                <a:tc>
                  <a:txBody>
                    <a:bodyPr/>
                    <a:lstStyle/>
                    <a:p>
                      <a:pPr algn="ctr"/>
                      <a:r>
                        <a:rPr kumimoji="1" lang="en-US" altLang="ja-JP" dirty="0"/>
                        <a:t>C</a:t>
                      </a:r>
                      <a:endParaRPr kumimoji="1" lang="ja-JP" altLang="en-US" dirty="0"/>
                    </a:p>
                  </a:txBody>
                  <a:tcPr/>
                </a:tc>
                <a:extLst>
                  <a:ext uri="{0D108BD9-81ED-4DB2-BD59-A6C34878D82A}">
                    <a16:rowId xmlns:a16="http://schemas.microsoft.com/office/drawing/2014/main" val="752605494"/>
                  </a:ext>
                </a:extLst>
              </a:tr>
            </a:tbl>
          </a:graphicData>
        </a:graphic>
      </p:graphicFrame>
      <p:cxnSp>
        <p:nvCxnSpPr>
          <p:cNvPr id="80" name="直線コネクタ 79">
            <a:extLst>
              <a:ext uri="{FF2B5EF4-FFF2-40B4-BE49-F238E27FC236}">
                <a16:creationId xmlns:a16="http://schemas.microsoft.com/office/drawing/2014/main" id="{2D37757C-8A1F-49FC-BB56-304D1AFDE84D}"/>
              </a:ext>
            </a:extLst>
          </p:cNvPr>
          <p:cNvCxnSpPr>
            <a:cxnSpLocks/>
          </p:cNvCxnSpPr>
          <p:nvPr/>
        </p:nvCxnSpPr>
        <p:spPr>
          <a:xfrm>
            <a:off x="6383242" y="2483230"/>
            <a:ext cx="0" cy="1592050"/>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81" name="直線コネクタ 80">
            <a:extLst>
              <a:ext uri="{FF2B5EF4-FFF2-40B4-BE49-F238E27FC236}">
                <a16:creationId xmlns:a16="http://schemas.microsoft.com/office/drawing/2014/main" id="{ED46D52E-D1CF-485D-81A1-CE7EE929097F}"/>
              </a:ext>
            </a:extLst>
          </p:cNvPr>
          <p:cNvCxnSpPr>
            <a:cxnSpLocks/>
          </p:cNvCxnSpPr>
          <p:nvPr/>
        </p:nvCxnSpPr>
        <p:spPr>
          <a:xfrm>
            <a:off x="3440137" y="2376550"/>
            <a:ext cx="0" cy="1592050"/>
          </a:xfrm>
          <a:prstGeom prst="line">
            <a:avLst/>
          </a:prstGeom>
          <a:ln>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83" name="直線コネクタ 82">
            <a:extLst>
              <a:ext uri="{FF2B5EF4-FFF2-40B4-BE49-F238E27FC236}">
                <a16:creationId xmlns:a16="http://schemas.microsoft.com/office/drawing/2014/main" id="{CDA0CBEA-AA44-4234-BEA4-21748CF15C65}"/>
              </a:ext>
            </a:extLst>
          </p:cNvPr>
          <p:cNvCxnSpPr>
            <a:cxnSpLocks/>
          </p:cNvCxnSpPr>
          <p:nvPr/>
        </p:nvCxnSpPr>
        <p:spPr>
          <a:xfrm>
            <a:off x="7981657" y="2376550"/>
            <a:ext cx="0" cy="1592050"/>
          </a:xfrm>
          <a:prstGeom prst="line">
            <a:avLst/>
          </a:prstGeom>
          <a:ln>
            <a:solidFill>
              <a:srgbClr val="00B050"/>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p14="http://schemas.microsoft.com/office/powerpoint/2010/main" Requires="p14">
          <p:contentPart p14:bwMode="auto" r:id="rId5">
            <p14:nvContentPartPr>
              <p14:cNvPr id="11" name="インク 10">
                <a:extLst>
                  <a:ext uri="{FF2B5EF4-FFF2-40B4-BE49-F238E27FC236}">
                    <a16:creationId xmlns:a16="http://schemas.microsoft.com/office/drawing/2014/main" id="{ADEE7F5C-CEA7-4E73-A248-007B84567257}"/>
                  </a:ext>
                </a:extLst>
              </p14:cNvPr>
              <p14:cNvContentPartPr/>
              <p14:nvPr/>
            </p14:nvContentPartPr>
            <p14:xfrm>
              <a:off x="640080" y="3829230"/>
              <a:ext cx="549000" cy="23040"/>
            </p14:xfrm>
          </p:contentPart>
        </mc:Choice>
        <mc:Fallback>
          <p:pic>
            <p:nvPicPr>
              <p:cNvPr id="11" name="インク 10">
                <a:extLst>
                  <a:ext uri="{FF2B5EF4-FFF2-40B4-BE49-F238E27FC236}">
                    <a16:creationId xmlns:a16="http://schemas.microsoft.com/office/drawing/2014/main" id="{ADEE7F5C-CEA7-4E73-A248-007B84567257}"/>
                  </a:ext>
                </a:extLst>
              </p:cNvPr>
              <p:cNvPicPr/>
              <p:nvPr/>
            </p:nvPicPr>
            <p:blipFill>
              <a:blip r:embed="rId6"/>
              <a:stretch>
                <a:fillRect/>
              </a:stretch>
            </p:blipFill>
            <p:spPr>
              <a:xfrm>
                <a:off x="604080" y="3757230"/>
                <a:ext cx="620640" cy="166680"/>
              </a:xfrm>
              <a:prstGeom prst="rect">
                <a:avLst/>
              </a:prstGeom>
            </p:spPr>
          </p:pic>
        </mc:Fallback>
      </mc:AlternateContent>
      <mc:AlternateContent xmlns:mc="http://schemas.openxmlformats.org/markup-compatibility/2006">
        <mc:Choice xmlns:p14="http://schemas.microsoft.com/office/powerpoint/2010/main" Requires="p14">
          <p:contentPart p14:bwMode="auto" r:id="rId7">
            <p14:nvContentPartPr>
              <p14:cNvPr id="19" name="インク 18">
                <a:extLst>
                  <a:ext uri="{FF2B5EF4-FFF2-40B4-BE49-F238E27FC236}">
                    <a16:creationId xmlns:a16="http://schemas.microsoft.com/office/drawing/2014/main" id="{F7F0A2B2-9FCA-4621-A12F-552384F137F0}"/>
                  </a:ext>
                </a:extLst>
              </p14:cNvPr>
              <p14:cNvContentPartPr/>
              <p14:nvPr/>
            </p14:nvContentPartPr>
            <p14:xfrm>
              <a:off x="5520600" y="3760470"/>
              <a:ext cx="846360" cy="360"/>
            </p14:xfrm>
          </p:contentPart>
        </mc:Choice>
        <mc:Fallback>
          <p:pic>
            <p:nvPicPr>
              <p:cNvPr id="19" name="インク 18">
                <a:extLst>
                  <a:ext uri="{FF2B5EF4-FFF2-40B4-BE49-F238E27FC236}">
                    <a16:creationId xmlns:a16="http://schemas.microsoft.com/office/drawing/2014/main" id="{F7F0A2B2-9FCA-4621-A12F-552384F137F0}"/>
                  </a:ext>
                </a:extLst>
              </p:cNvPr>
              <p:cNvPicPr/>
              <p:nvPr/>
            </p:nvPicPr>
            <p:blipFill>
              <a:blip r:embed="rId8"/>
              <a:stretch>
                <a:fillRect/>
              </a:stretch>
            </p:blipFill>
            <p:spPr>
              <a:xfrm>
                <a:off x="5484600" y="3688470"/>
                <a:ext cx="918000" cy="144000"/>
              </a:xfrm>
              <a:prstGeom prst="rect">
                <a:avLst/>
              </a:prstGeom>
            </p:spPr>
          </p:pic>
        </mc:Fallback>
      </mc:AlternateContent>
      <mc:AlternateContent xmlns:mc="http://schemas.openxmlformats.org/markup-compatibility/2006">
        <mc:Choice xmlns:p14="http://schemas.microsoft.com/office/powerpoint/2010/main" Requires="p14">
          <p:contentPart p14:bwMode="auto" r:id="rId9">
            <p14:nvContentPartPr>
              <p14:cNvPr id="20" name="インク 19">
                <a:extLst>
                  <a:ext uri="{FF2B5EF4-FFF2-40B4-BE49-F238E27FC236}">
                    <a16:creationId xmlns:a16="http://schemas.microsoft.com/office/drawing/2014/main" id="{E737B9F0-A077-4168-88E2-ACF0C493898D}"/>
                  </a:ext>
                </a:extLst>
              </p14:cNvPr>
              <p14:cNvContentPartPr/>
              <p14:nvPr/>
            </p14:nvContentPartPr>
            <p14:xfrm>
              <a:off x="7977960" y="5794830"/>
              <a:ext cx="149040" cy="360"/>
            </p14:xfrm>
          </p:contentPart>
        </mc:Choice>
        <mc:Fallback>
          <p:pic>
            <p:nvPicPr>
              <p:cNvPr id="20" name="インク 19">
                <a:extLst>
                  <a:ext uri="{FF2B5EF4-FFF2-40B4-BE49-F238E27FC236}">
                    <a16:creationId xmlns:a16="http://schemas.microsoft.com/office/drawing/2014/main" id="{E737B9F0-A077-4168-88E2-ACF0C493898D}"/>
                  </a:ext>
                </a:extLst>
              </p:cNvPr>
              <p:cNvPicPr/>
              <p:nvPr/>
            </p:nvPicPr>
            <p:blipFill>
              <a:blip r:embed="rId10"/>
              <a:stretch>
                <a:fillRect/>
              </a:stretch>
            </p:blipFill>
            <p:spPr>
              <a:xfrm>
                <a:off x="7941960" y="5722830"/>
                <a:ext cx="220680" cy="144000"/>
              </a:xfrm>
              <a:prstGeom prst="rect">
                <a:avLst/>
              </a:prstGeom>
            </p:spPr>
          </p:pic>
        </mc:Fallback>
      </mc:AlternateContent>
      <mc:AlternateContent xmlns:mc="http://schemas.openxmlformats.org/markup-compatibility/2006">
        <mc:Choice xmlns:p14="http://schemas.microsoft.com/office/powerpoint/2010/main" Requires="p14">
          <p:contentPart p14:bwMode="auto" r:id="rId11">
            <p14:nvContentPartPr>
              <p14:cNvPr id="21" name="インク 20">
                <a:extLst>
                  <a:ext uri="{FF2B5EF4-FFF2-40B4-BE49-F238E27FC236}">
                    <a16:creationId xmlns:a16="http://schemas.microsoft.com/office/drawing/2014/main" id="{2DEB1782-2D9E-480A-9A6D-1DFAF6CF05DF}"/>
                  </a:ext>
                </a:extLst>
              </p14:cNvPr>
              <p14:cNvContentPartPr/>
              <p14:nvPr/>
            </p14:nvContentPartPr>
            <p14:xfrm>
              <a:off x="3063240" y="5766030"/>
              <a:ext cx="331920" cy="18000"/>
            </p14:xfrm>
          </p:contentPart>
        </mc:Choice>
        <mc:Fallback>
          <p:pic>
            <p:nvPicPr>
              <p:cNvPr id="21" name="インク 20">
                <a:extLst>
                  <a:ext uri="{FF2B5EF4-FFF2-40B4-BE49-F238E27FC236}">
                    <a16:creationId xmlns:a16="http://schemas.microsoft.com/office/drawing/2014/main" id="{2DEB1782-2D9E-480A-9A6D-1DFAF6CF05DF}"/>
                  </a:ext>
                </a:extLst>
              </p:cNvPr>
              <p:cNvPicPr/>
              <p:nvPr/>
            </p:nvPicPr>
            <p:blipFill>
              <a:blip r:embed="rId12"/>
              <a:stretch>
                <a:fillRect/>
              </a:stretch>
            </p:blipFill>
            <p:spPr>
              <a:xfrm>
                <a:off x="3027240" y="5694030"/>
                <a:ext cx="403560" cy="161640"/>
              </a:xfrm>
              <a:prstGeom prst="rect">
                <a:avLst/>
              </a:prstGeom>
            </p:spPr>
          </p:pic>
        </mc:Fallback>
      </mc:AlternateContent>
      <mc:AlternateContent xmlns:mc="http://schemas.openxmlformats.org/markup-compatibility/2006">
        <mc:Choice xmlns:p14="http://schemas.microsoft.com/office/powerpoint/2010/main" Requires="p14">
          <p:contentPart p14:bwMode="auto" r:id="rId13">
            <p14:nvContentPartPr>
              <p14:cNvPr id="22" name="インク 21">
                <a:extLst>
                  <a:ext uri="{FF2B5EF4-FFF2-40B4-BE49-F238E27FC236}">
                    <a16:creationId xmlns:a16="http://schemas.microsoft.com/office/drawing/2014/main" id="{F710251A-D608-4C67-A9B8-2D500BC66868}"/>
                  </a:ext>
                </a:extLst>
              </p14:cNvPr>
              <p14:cNvContentPartPr/>
              <p14:nvPr/>
            </p14:nvContentPartPr>
            <p14:xfrm>
              <a:off x="1245960" y="3809430"/>
              <a:ext cx="2194920" cy="101160"/>
            </p14:xfrm>
          </p:contentPart>
        </mc:Choice>
        <mc:Fallback>
          <p:pic>
            <p:nvPicPr>
              <p:cNvPr id="22" name="インク 21">
                <a:extLst>
                  <a:ext uri="{FF2B5EF4-FFF2-40B4-BE49-F238E27FC236}">
                    <a16:creationId xmlns:a16="http://schemas.microsoft.com/office/drawing/2014/main" id="{F710251A-D608-4C67-A9B8-2D500BC66868}"/>
                  </a:ext>
                </a:extLst>
              </p:cNvPr>
              <p:cNvPicPr/>
              <p:nvPr/>
            </p:nvPicPr>
            <p:blipFill>
              <a:blip r:embed="rId14"/>
              <a:stretch>
                <a:fillRect/>
              </a:stretch>
            </p:blipFill>
            <p:spPr>
              <a:xfrm>
                <a:off x="1209960" y="3737430"/>
                <a:ext cx="2266560" cy="244800"/>
              </a:xfrm>
              <a:prstGeom prst="rect">
                <a:avLst/>
              </a:prstGeom>
            </p:spPr>
          </p:pic>
        </mc:Fallback>
      </mc:AlternateContent>
      <mc:AlternateContent xmlns:mc="http://schemas.openxmlformats.org/markup-compatibility/2006">
        <mc:Choice xmlns:p14="http://schemas.microsoft.com/office/powerpoint/2010/main" Requires="p14">
          <p:contentPart p14:bwMode="auto" r:id="rId15">
            <p14:nvContentPartPr>
              <p14:cNvPr id="23" name="インク 22">
                <a:extLst>
                  <a:ext uri="{FF2B5EF4-FFF2-40B4-BE49-F238E27FC236}">
                    <a16:creationId xmlns:a16="http://schemas.microsoft.com/office/drawing/2014/main" id="{E052580E-F618-4B62-A72A-A8C68BB67931}"/>
                  </a:ext>
                </a:extLst>
              </p14:cNvPr>
              <p14:cNvContentPartPr/>
              <p14:nvPr/>
            </p14:nvContentPartPr>
            <p14:xfrm>
              <a:off x="6458040" y="3783150"/>
              <a:ext cx="1509120" cy="360"/>
            </p14:xfrm>
          </p:contentPart>
        </mc:Choice>
        <mc:Fallback>
          <p:pic>
            <p:nvPicPr>
              <p:cNvPr id="23" name="インク 22">
                <a:extLst>
                  <a:ext uri="{FF2B5EF4-FFF2-40B4-BE49-F238E27FC236}">
                    <a16:creationId xmlns:a16="http://schemas.microsoft.com/office/drawing/2014/main" id="{E052580E-F618-4B62-A72A-A8C68BB67931}"/>
                  </a:ext>
                </a:extLst>
              </p:cNvPr>
              <p:cNvPicPr/>
              <p:nvPr/>
            </p:nvPicPr>
            <p:blipFill>
              <a:blip r:embed="rId16"/>
              <a:stretch>
                <a:fillRect/>
              </a:stretch>
            </p:blipFill>
            <p:spPr>
              <a:xfrm>
                <a:off x="6422040" y="3711150"/>
                <a:ext cx="1580760" cy="144000"/>
              </a:xfrm>
              <a:prstGeom prst="rect">
                <a:avLst/>
              </a:prstGeom>
            </p:spPr>
          </p:pic>
        </mc:Fallback>
      </mc:AlternateContent>
      <mc:AlternateContent xmlns:mc="http://schemas.openxmlformats.org/markup-compatibility/2006">
        <mc:Choice xmlns:p14="http://schemas.microsoft.com/office/powerpoint/2010/main" Requires="p14">
          <p:contentPart p14:bwMode="auto" r:id="rId17">
            <p14:nvContentPartPr>
              <p14:cNvPr id="24" name="インク 23">
                <a:extLst>
                  <a:ext uri="{FF2B5EF4-FFF2-40B4-BE49-F238E27FC236}">
                    <a16:creationId xmlns:a16="http://schemas.microsoft.com/office/drawing/2014/main" id="{2C40FD12-A843-4BCB-86E9-4A203446D4C2}"/>
                  </a:ext>
                </a:extLst>
              </p14:cNvPr>
              <p14:cNvContentPartPr/>
              <p14:nvPr/>
            </p14:nvContentPartPr>
            <p14:xfrm>
              <a:off x="3006000" y="6160590"/>
              <a:ext cx="457560" cy="360"/>
            </p14:xfrm>
          </p:contentPart>
        </mc:Choice>
        <mc:Fallback>
          <p:pic>
            <p:nvPicPr>
              <p:cNvPr id="24" name="インク 23">
                <a:extLst>
                  <a:ext uri="{FF2B5EF4-FFF2-40B4-BE49-F238E27FC236}">
                    <a16:creationId xmlns:a16="http://schemas.microsoft.com/office/drawing/2014/main" id="{2C40FD12-A843-4BCB-86E9-4A203446D4C2}"/>
                  </a:ext>
                </a:extLst>
              </p:cNvPr>
              <p:cNvPicPr/>
              <p:nvPr/>
            </p:nvPicPr>
            <p:blipFill>
              <a:blip r:embed="rId18"/>
              <a:stretch>
                <a:fillRect/>
              </a:stretch>
            </p:blipFill>
            <p:spPr>
              <a:xfrm>
                <a:off x="2970000" y="6088590"/>
                <a:ext cx="529200" cy="144000"/>
              </a:xfrm>
              <a:prstGeom prst="rect">
                <a:avLst/>
              </a:prstGeom>
            </p:spPr>
          </p:pic>
        </mc:Fallback>
      </mc:AlternateContent>
      <mc:AlternateContent xmlns:mc="http://schemas.openxmlformats.org/markup-compatibility/2006">
        <mc:Choice xmlns:p14="http://schemas.microsoft.com/office/powerpoint/2010/main" Requires="p14">
          <p:contentPart p14:bwMode="auto" r:id="rId19">
            <p14:nvContentPartPr>
              <p14:cNvPr id="25" name="インク 24">
                <a:extLst>
                  <a:ext uri="{FF2B5EF4-FFF2-40B4-BE49-F238E27FC236}">
                    <a16:creationId xmlns:a16="http://schemas.microsoft.com/office/drawing/2014/main" id="{69A59229-A321-42F2-8D0E-6FE15B205BEF}"/>
                  </a:ext>
                </a:extLst>
              </p14:cNvPr>
              <p14:cNvContentPartPr/>
              <p14:nvPr/>
            </p14:nvContentPartPr>
            <p14:xfrm>
              <a:off x="7863840" y="6172110"/>
              <a:ext cx="377640" cy="29520"/>
            </p14:xfrm>
          </p:contentPart>
        </mc:Choice>
        <mc:Fallback>
          <p:pic>
            <p:nvPicPr>
              <p:cNvPr id="25" name="インク 24">
                <a:extLst>
                  <a:ext uri="{FF2B5EF4-FFF2-40B4-BE49-F238E27FC236}">
                    <a16:creationId xmlns:a16="http://schemas.microsoft.com/office/drawing/2014/main" id="{69A59229-A321-42F2-8D0E-6FE15B205BEF}"/>
                  </a:ext>
                </a:extLst>
              </p:cNvPr>
              <p:cNvPicPr/>
              <p:nvPr/>
            </p:nvPicPr>
            <p:blipFill>
              <a:blip r:embed="rId20"/>
              <a:stretch>
                <a:fillRect/>
              </a:stretch>
            </p:blipFill>
            <p:spPr>
              <a:xfrm>
                <a:off x="7827840" y="6100110"/>
                <a:ext cx="449280" cy="173160"/>
              </a:xfrm>
              <a:prstGeom prst="rect">
                <a:avLst/>
              </a:prstGeom>
            </p:spPr>
          </p:pic>
        </mc:Fallback>
      </mc:AlternateContent>
      <mc:AlternateContent xmlns:mc="http://schemas.openxmlformats.org/markup-compatibility/2006">
        <mc:Choice xmlns:p14="http://schemas.microsoft.com/office/powerpoint/2010/main" Requires="p14">
          <p:contentPart p14:bwMode="auto" r:id="rId21">
            <p14:nvContentPartPr>
              <p14:cNvPr id="27" name="インク 26">
                <a:extLst>
                  <a:ext uri="{FF2B5EF4-FFF2-40B4-BE49-F238E27FC236}">
                    <a16:creationId xmlns:a16="http://schemas.microsoft.com/office/drawing/2014/main" id="{B2F5775D-D777-47BD-B8B8-B5E574220DD4}"/>
                  </a:ext>
                </a:extLst>
              </p14:cNvPr>
              <p14:cNvContentPartPr/>
              <p14:nvPr/>
            </p14:nvContentPartPr>
            <p14:xfrm>
              <a:off x="3452040" y="3835710"/>
              <a:ext cx="1245960" cy="33120"/>
            </p14:xfrm>
          </p:contentPart>
        </mc:Choice>
        <mc:Fallback>
          <p:pic>
            <p:nvPicPr>
              <p:cNvPr id="27" name="インク 26">
                <a:extLst>
                  <a:ext uri="{FF2B5EF4-FFF2-40B4-BE49-F238E27FC236}">
                    <a16:creationId xmlns:a16="http://schemas.microsoft.com/office/drawing/2014/main" id="{B2F5775D-D777-47BD-B8B8-B5E574220DD4}"/>
                  </a:ext>
                </a:extLst>
              </p:cNvPr>
              <p:cNvPicPr/>
              <p:nvPr/>
            </p:nvPicPr>
            <p:blipFill>
              <a:blip r:embed="rId22"/>
              <a:stretch>
                <a:fillRect/>
              </a:stretch>
            </p:blipFill>
            <p:spPr>
              <a:xfrm>
                <a:off x="3416040" y="3763710"/>
                <a:ext cx="1317600" cy="176760"/>
              </a:xfrm>
              <a:prstGeom prst="rect">
                <a:avLst/>
              </a:prstGeom>
            </p:spPr>
          </p:pic>
        </mc:Fallback>
      </mc:AlternateContent>
      <mc:AlternateContent xmlns:mc="http://schemas.openxmlformats.org/markup-compatibility/2006">
        <mc:Choice xmlns:p14="http://schemas.microsoft.com/office/powerpoint/2010/main" Requires="p14">
          <p:contentPart p14:bwMode="auto" r:id="rId23">
            <p14:nvContentPartPr>
              <p14:cNvPr id="28" name="インク 27">
                <a:extLst>
                  <a:ext uri="{FF2B5EF4-FFF2-40B4-BE49-F238E27FC236}">
                    <a16:creationId xmlns:a16="http://schemas.microsoft.com/office/drawing/2014/main" id="{E5F85A50-1010-437C-A51E-32148F371672}"/>
                  </a:ext>
                </a:extLst>
              </p14:cNvPr>
              <p14:cNvContentPartPr/>
              <p14:nvPr/>
            </p14:nvContentPartPr>
            <p14:xfrm>
              <a:off x="8046720" y="3771990"/>
              <a:ext cx="1383480" cy="360"/>
            </p14:xfrm>
          </p:contentPart>
        </mc:Choice>
        <mc:Fallback>
          <p:pic>
            <p:nvPicPr>
              <p:cNvPr id="28" name="インク 27">
                <a:extLst>
                  <a:ext uri="{FF2B5EF4-FFF2-40B4-BE49-F238E27FC236}">
                    <a16:creationId xmlns:a16="http://schemas.microsoft.com/office/drawing/2014/main" id="{E5F85A50-1010-437C-A51E-32148F371672}"/>
                  </a:ext>
                </a:extLst>
              </p:cNvPr>
              <p:cNvPicPr/>
              <p:nvPr/>
            </p:nvPicPr>
            <p:blipFill>
              <a:blip r:embed="rId24"/>
              <a:stretch>
                <a:fillRect/>
              </a:stretch>
            </p:blipFill>
            <p:spPr>
              <a:xfrm>
                <a:off x="8010720" y="3699990"/>
                <a:ext cx="1455120" cy="144000"/>
              </a:xfrm>
              <a:prstGeom prst="rect">
                <a:avLst/>
              </a:prstGeom>
            </p:spPr>
          </p:pic>
        </mc:Fallback>
      </mc:AlternateContent>
      <mc:AlternateContent xmlns:mc="http://schemas.openxmlformats.org/markup-compatibility/2006">
        <mc:Choice xmlns:p14="http://schemas.microsoft.com/office/powerpoint/2010/main" Requires="p14">
          <p:contentPart p14:bwMode="auto" r:id="rId25">
            <p14:nvContentPartPr>
              <p14:cNvPr id="29" name="インク 28">
                <a:extLst>
                  <a:ext uri="{FF2B5EF4-FFF2-40B4-BE49-F238E27FC236}">
                    <a16:creationId xmlns:a16="http://schemas.microsoft.com/office/drawing/2014/main" id="{FBB43073-7FBE-42B1-A490-D20462A08614}"/>
                  </a:ext>
                </a:extLst>
              </p14:cNvPr>
              <p14:cNvContentPartPr/>
              <p14:nvPr/>
            </p14:nvContentPartPr>
            <p14:xfrm>
              <a:off x="3029040" y="6515190"/>
              <a:ext cx="423360" cy="360"/>
            </p14:xfrm>
          </p:contentPart>
        </mc:Choice>
        <mc:Fallback>
          <p:pic>
            <p:nvPicPr>
              <p:cNvPr id="29" name="インク 28">
                <a:extLst>
                  <a:ext uri="{FF2B5EF4-FFF2-40B4-BE49-F238E27FC236}">
                    <a16:creationId xmlns:a16="http://schemas.microsoft.com/office/drawing/2014/main" id="{FBB43073-7FBE-42B1-A490-D20462A08614}"/>
                  </a:ext>
                </a:extLst>
              </p:cNvPr>
              <p:cNvPicPr/>
              <p:nvPr/>
            </p:nvPicPr>
            <p:blipFill>
              <a:blip r:embed="rId26"/>
              <a:stretch>
                <a:fillRect/>
              </a:stretch>
            </p:blipFill>
            <p:spPr>
              <a:xfrm>
                <a:off x="2993009" y="6443190"/>
                <a:ext cx="495061" cy="144000"/>
              </a:xfrm>
              <a:prstGeom prst="rect">
                <a:avLst/>
              </a:prstGeom>
            </p:spPr>
          </p:pic>
        </mc:Fallback>
      </mc:AlternateContent>
      <mc:AlternateContent xmlns:mc="http://schemas.openxmlformats.org/markup-compatibility/2006">
        <mc:Choice xmlns:p14="http://schemas.microsoft.com/office/powerpoint/2010/main" Requires="p14">
          <p:contentPart p14:bwMode="auto" r:id="rId27">
            <p14:nvContentPartPr>
              <p14:cNvPr id="32" name="インク 31">
                <a:extLst>
                  <a:ext uri="{FF2B5EF4-FFF2-40B4-BE49-F238E27FC236}">
                    <a16:creationId xmlns:a16="http://schemas.microsoft.com/office/drawing/2014/main" id="{A3ECFBA5-9EEA-4557-BD22-BF351F3A9979}"/>
                  </a:ext>
                </a:extLst>
              </p14:cNvPr>
              <p14:cNvContentPartPr/>
              <p14:nvPr/>
            </p14:nvContentPartPr>
            <p14:xfrm>
              <a:off x="7886520" y="6549390"/>
              <a:ext cx="377640" cy="360"/>
            </p14:xfrm>
          </p:contentPart>
        </mc:Choice>
        <mc:Fallback>
          <p:pic>
            <p:nvPicPr>
              <p:cNvPr id="32" name="インク 31">
                <a:extLst>
                  <a:ext uri="{FF2B5EF4-FFF2-40B4-BE49-F238E27FC236}">
                    <a16:creationId xmlns:a16="http://schemas.microsoft.com/office/drawing/2014/main" id="{A3ECFBA5-9EEA-4557-BD22-BF351F3A9979}"/>
                  </a:ext>
                </a:extLst>
              </p:cNvPr>
              <p:cNvPicPr/>
              <p:nvPr/>
            </p:nvPicPr>
            <p:blipFill>
              <a:blip r:embed="rId28"/>
              <a:stretch>
                <a:fillRect/>
              </a:stretch>
            </p:blipFill>
            <p:spPr>
              <a:xfrm>
                <a:off x="7850520" y="6477390"/>
                <a:ext cx="449280" cy="144000"/>
              </a:xfrm>
              <a:prstGeom prst="rect">
                <a:avLst/>
              </a:prstGeom>
            </p:spPr>
          </p:pic>
        </mc:Fallback>
      </mc:AlternateContent>
    </p:spTree>
    <p:extLst>
      <p:ext uri="{BB962C8B-B14F-4D97-AF65-F5344CB8AC3E}">
        <p14:creationId xmlns:p14="http://schemas.microsoft.com/office/powerpoint/2010/main" val="5503574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3"/>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4"/>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7"/>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79"/>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81"/>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1"/>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1"/>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2"/>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4"/>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7"/>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9"/>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64"/>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71"/>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72"/>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75"/>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76"/>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78"/>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80"/>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83"/>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19"/>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20"/>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23"/>
                                        </p:tgtEl>
                                        <p:attrNameLst>
                                          <p:attrName>style.visibility</p:attrName>
                                        </p:attrNameLst>
                                      </p:cBhvr>
                                      <p:to>
                                        <p:strVal val="visible"/>
                                      </p:to>
                                    </p:set>
                                  </p:childTnLst>
                                </p:cTn>
                              </p:par>
                              <p:par>
                                <p:cTn id="61" presetID="1" presetClass="entr" presetSubtype="0" fill="hold" nodeType="withEffect">
                                  <p:stCondLst>
                                    <p:cond delay="0"/>
                                  </p:stCondLst>
                                  <p:childTnLst>
                                    <p:set>
                                      <p:cBhvr>
                                        <p:cTn id="62" dur="1" fill="hold">
                                          <p:stCondLst>
                                            <p:cond delay="0"/>
                                          </p:stCondLst>
                                        </p:cTn>
                                        <p:tgtEl>
                                          <p:spTgt spid="25"/>
                                        </p:tgtEl>
                                        <p:attrNameLst>
                                          <p:attrName>style.visibility</p:attrName>
                                        </p:attrNameLst>
                                      </p:cBhvr>
                                      <p:to>
                                        <p:strVal val="visible"/>
                                      </p:to>
                                    </p:set>
                                  </p:childTnLst>
                                </p:cTn>
                              </p:par>
                              <p:par>
                                <p:cTn id="63" presetID="1" presetClass="entr" presetSubtype="0" fill="hold" nodeType="withEffect">
                                  <p:stCondLst>
                                    <p:cond delay="0"/>
                                  </p:stCondLst>
                                  <p:childTnLst>
                                    <p:set>
                                      <p:cBhvr>
                                        <p:cTn id="64" dur="1" fill="hold">
                                          <p:stCondLst>
                                            <p:cond delay="0"/>
                                          </p:stCondLst>
                                        </p:cTn>
                                        <p:tgtEl>
                                          <p:spTgt spid="28"/>
                                        </p:tgtEl>
                                        <p:attrNameLst>
                                          <p:attrName>style.visibility</p:attrName>
                                        </p:attrNameLst>
                                      </p:cBhvr>
                                      <p:to>
                                        <p:strVal val="visible"/>
                                      </p:to>
                                    </p:set>
                                  </p:childTnLst>
                                </p:cTn>
                              </p:par>
                              <p:par>
                                <p:cTn id="65" presetID="1" presetClass="entr" presetSubtype="0" fill="hold" nodeType="withEffect">
                                  <p:stCondLst>
                                    <p:cond delay="0"/>
                                  </p:stCondLst>
                                  <p:childTnLst>
                                    <p:set>
                                      <p:cBhvr>
                                        <p:cTn id="66" dur="1" fill="hold">
                                          <p:stCondLst>
                                            <p:cond delay="0"/>
                                          </p:stCondLst>
                                        </p:cTn>
                                        <p:tgtEl>
                                          <p:spTgt spid="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Graphic spid="63" grpId="0">
        <p:bldAsOne/>
      </p:bldGraphic>
      <p:bldGraphic spid="64" grpId="0">
        <p:bldAsOne/>
      </p:bldGraphic>
      <p:bldP spid="65" grpId="0" animBg="1"/>
      <p:bldP spid="66" grpId="0"/>
      <p:bldP spid="71" grpId="0" animBg="1"/>
      <p:bldP spid="72" grpId="0"/>
      <p:bldP spid="73" grpId="0" animBg="1"/>
      <p:bldP spid="74" grpId="0"/>
      <p:bldP spid="75" grpId="0" animBg="1"/>
      <p:bldP spid="7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132B15C-698A-4BCF-A343-6EFF39C67DFF}"/>
              </a:ext>
            </a:extLst>
          </p:cNvPr>
          <p:cNvSpPr>
            <a:spLocks noGrp="1"/>
          </p:cNvSpPr>
          <p:nvPr>
            <p:ph type="title"/>
          </p:nvPr>
        </p:nvSpPr>
        <p:spPr>
          <a:xfrm>
            <a:off x="0" y="0"/>
            <a:ext cx="9692640" cy="1325562"/>
          </a:xfrm>
        </p:spPr>
        <p:txBody>
          <a:bodyPr/>
          <a:lstStyle/>
          <a:p>
            <a:r>
              <a:rPr kumimoji="1" lang="ja-JP" altLang="en-US" dirty="0"/>
              <a:t>３．分析</a:t>
            </a:r>
          </a:p>
        </p:txBody>
      </p:sp>
      <p:sp>
        <p:nvSpPr>
          <p:cNvPr id="6" name="矢印: 右 5">
            <a:extLst>
              <a:ext uri="{FF2B5EF4-FFF2-40B4-BE49-F238E27FC236}">
                <a16:creationId xmlns:a16="http://schemas.microsoft.com/office/drawing/2014/main" id="{EF1EF13B-9B73-4D49-8B30-DDE71ACD0B8C}"/>
              </a:ext>
            </a:extLst>
          </p:cNvPr>
          <p:cNvSpPr/>
          <p:nvPr/>
        </p:nvSpPr>
        <p:spPr>
          <a:xfrm>
            <a:off x="9946640" y="5908039"/>
            <a:ext cx="497840" cy="89408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t>⑥</a:t>
            </a:r>
          </a:p>
        </p:txBody>
      </p:sp>
      <p:graphicFrame>
        <p:nvGraphicFramePr>
          <p:cNvPr id="62" name="表 61">
            <a:extLst>
              <a:ext uri="{FF2B5EF4-FFF2-40B4-BE49-F238E27FC236}">
                <a16:creationId xmlns:a16="http://schemas.microsoft.com/office/drawing/2014/main" id="{1C4DA791-AD29-41CE-AB0F-0BD81E6E64D8}"/>
              </a:ext>
            </a:extLst>
          </p:cNvPr>
          <p:cNvGraphicFramePr>
            <a:graphicFrameLocks noGrp="1"/>
          </p:cNvGraphicFramePr>
          <p:nvPr>
            <p:extLst>
              <p:ext uri="{D42A27DB-BD31-4B8C-83A1-F6EECF244321}">
                <p14:modId xmlns:p14="http://schemas.microsoft.com/office/powerpoint/2010/main" val="2733410070"/>
              </p:ext>
            </p:extLst>
          </p:nvPr>
        </p:nvGraphicFramePr>
        <p:xfrm>
          <a:off x="10444480" y="0"/>
          <a:ext cx="1818640" cy="6857998"/>
        </p:xfrm>
        <a:graphic>
          <a:graphicData uri="http://schemas.openxmlformats.org/drawingml/2006/table">
            <a:tbl>
              <a:tblPr firstRow="1" bandRow="1">
                <a:tableStyleId>{5C22544A-7EE6-4342-B048-85BDC9FD1C3A}</a:tableStyleId>
              </a:tblPr>
              <a:tblGrid>
                <a:gridCol w="1818640">
                  <a:extLst>
                    <a:ext uri="{9D8B030D-6E8A-4147-A177-3AD203B41FA5}">
                      <a16:colId xmlns:a16="http://schemas.microsoft.com/office/drawing/2014/main" val="130829290"/>
                    </a:ext>
                  </a:extLst>
                </a:gridCol>
              </a:tblGrid>
              <a:tr h="979714">
                <a:tc>
                  <a:txBody>
                    <a:bodyPr/>
                    <a:lstStyle/>
                    <a:p>
                      <a:pPr algn="ctr"/>
                      <a:endParaRPr kumimoji="1" lang="en-US" altLang="ja-JP" dirty="0"/>
                    </a:p>
                    <a:p>
                      <a:pPr algn="ctr"/>
                      <a:r>
                        <a:rPr kumimoji="1" lang="ja-JP" altLang="en-US" dirty="0"/>
                        <a:t>アルバイト</a:t>
                      </a:r>
                      <a:endParaRPr kumimoji="1" lang="en-US" altLang="ja-JP" dirty="0"/>
                    </a:p>
                    <a:p>
                      <a:pPr algn="ctr"/>
                      <a:r>
                        <a:rPr kumimoji="1" lang="ja-JP" altLang="en-US" dirty="0"/>
                        <a:t>選びのポイント</a:t>
                      </a:r>
                      <a:endParaRPr kumimoji="1" lang="en-US" altLang="ja-JP" dirty="0"/>
                    </a:p>
                  </a:txBody>
                  <a:tcPr/>
                </a:tc>
                <a:extLst>
                  <a:ext uri="{0D108BD9-81ED-4DB2-BD59-A6C34878D82A}">
                    <a16:rowId xmlns:a16="http://schemas.microsoft.com/office/drawing/2014/main" val="3485527216"/>
                  </a:ext>
                </a:extLst>
              </a:tr>
              <a:tr h="979714">
                <a:tc>
                  <a:txBody>
                    <a:bodyPr/>
                    <a:lstStyle/>
                    <a:p>
                      <a:pPr algn="ctr"/>
                      <a:endParaRPr kumimoji="1" lang="en-US" altLang="ja-JP" sz="1800" dirty="0">
                        <a:solidFill>
                          <a:schemeClr val="tx1"/>
                        </a:solidFill>
                      </a:endParaRPr>
                    </a:p>
                    <a:p>
                      <a:pPr algn="ctr"/>
                      <a:r>
                        <a:rPr kumimoji="1" lang="ja-JP" altLang="en-US" sz="1800" kern="1200" dirty="0">
                          <a:solidFill>
                            <a:schemeClr val="bg2">
                              <a:lumMod val="25000"/>
                            </a:schemeClr>
                          </a:solidFill>
                          <a:latin typeface="+mj-ea"/>
                          <a:ea typeface="+mn-ea"/>
                          <a:cs typeface="+mn-cs"/>
                        </a:rPr>
                        <a:t>週の最低出勤</a:t>
                      </a:r>
                      <a:endParaRPr kumimoji="1" lang="en-US" altLang="ja-JP" sz="1800" kern="1200" dirty="0">
                        <a:solidFill>
                          <a:schemeClr val="bg2">
                            <a:lumMod val="25000"/>
                          </a:schemeClr>
                        </a:solidFill>
                        <a:latin typeface="+mj-ea"/>
                        <a:ea typeface="+mn-ea"/>
                        <a:cs typeface="+mn-cs"/>
                      </a:endParaRPr>
                    </a:p>
                    <a:p>
                      <a:pPr algn="ctr"/>
                      <a:r>
                        <a:rPr kumimoji="1" lang="ja-JP" altLang="en-US" sz="1800" kern="1200" dirty="0">
                          <a:solidFill>
                            <a:schemeClr val="bg2">
                              <a:lumMod val="25000"/>
                            </a:schemeClr>
                          </a:solidFill>
                          <a:latin typeface="+mj-ea"/>
                          <a:ea typeface="+mn-ea"/>
                          <a:cs typeface="+mn-cs"/>
                        </a:rPr>
                        <a:t>日数</a:t>
                      </a:r>
                      <a:endParaRPr kumimoji="1" lang="en-US" altLang="ja-JP" sz="1800" kern="1200" dirty="0">
                        <a:solidFill>
                          <a:schemeClr val="bg2">
                            <a:lumMod val="25000"/>
                          </a:schemeClr>
                        </a:solidFill>
                        <a:latin typeface="+mj-ea"/>
                        <a:ea typeface="+mn-ea"/>
                        <a:cs typeface="+mn-cs"/>
                      </a:endParaRPr>
                    </a:p>
                  </a:txBody>
                  <a:tcPr/>
                </a:tc>
                <a:extLst>
                  <a:ext uri="{0D108BD9-81ED-4DB2-BD59-A6C34878D82A}">
                    <a16:rowId xmlns:a16="http://schemas.microsoft.com/office/drawing/2014/main" val="4277397931"/>
                  </a:ext>
                </a:extLst>
              </a:tr>
              <a:tr h="979714">
                <a:tc>
                  <a:txBody>
                    <a:bodyPr/>
                    <a:lstStyle/>
                    <a:p>
                      <a:pPr algn="ctr"/>
                      <a:endParaRPr kumimoji="1" lang="en-US" altLang="ja-JP" dirty="0"/>
                    </a:p>
                    <a:p>
                      <a:pPr algn="ctr"/>
                      <a:r>
                        <a:rPr kumimoji="1" lang="ja-JP" altLang="en-US" dirty="0"/>
                        <a:t>交通費支給</a:t>
                      </a:r>
                      <a:endParaRPr kumimoji="1" lang="en-US" altLang="ja-JP" dirty="0"/>
                    </a:p>
                  </a:txBody>
                  <a:tcPr/>
                </a:tc>
                <a:extLst>
                  <a:ext uri="{0D108BD9-81ED-4DB2-BD59-A6C34878D82A}">
                    <a16:rowId xmlns:a16="http://schemas.microsoft.com/office/drawing/2014/main" val="471786793"/>
                  </a:ext>
                </a:extLst>
              </a:tr>
              <a:tr h="979714">
                <a:tc>
                  <a:txBody>
                    <a:bodyPr/>
                    <a:lstStyle/>
                    <a:p>
                      <a:pPr algn="ctr"/>
                      <a:endParaRPr kumimoji="1" lang="en-US" altLang="ja-JP" dirty="0"/>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dirty="0"/>
                        <a:t>時給</a:t>
                      </a:r>
                    </a:p>
                    <a:p>
                      <a:pPr algn="ctr"/>
                      <a:endParaRPr kumimoji="1" lang="ja-JP" altLang="en-US" dirty="0"/>
                    </a:p>
                  </a:txBody>
                  <a:tcPr/>
                </a:tc>
                <a:extLst>
                  <a:ext uri="{0D108BD9-81ED-4DB2-BD59-A6C34878D82A}">
                    <a16:rowId xmlns:a16="http://schemas.microsoft.com/office/drawing/2014/main" val="1394671101"/>
                  </a:ext>
                </a:extLst>
              </a:tr>
              <a:tr h="979714">
                <a:tc>
                  <a:txBody>
                    <a:bodyPr/>
                    <a:lstStyle/>
                    <a:p>
                      <a:pPr algn="ctr"/>
                      <a:endParaRPr kumimoji="1" lang="en-US" altLang="ja-JP" dirty="0"/>
                    </a:p>
                    <a:p>
                      <a:pPr algn="ctr"/>
                      <a:r>
                        <a:rPr kumimoji="1" lang="ja-JP" altLang="en-US" dirty="0"/>
                        <a:t>年齢層</a:t>
                      </a:r>
                      <a:endParaRPr kumimoji="1" lang="en-US" altLang="ja-JP" dirty="0"/>
                    </a:p>
                    <a:p>
                      <a:pPr algn="ctr"/>
                      <a:endParaRPr kumimoji="1" lang="ja-JP" altLang="en-US" dirty="0"/>
                    </a:p>
                  </a:txBody>
                  <a:tcPr/>
                </a:tc>
                <a:extLst>
                  <a:ext uri="{0D108BD9-81ED-4DB2-BD59-A6C34878D82A}">
                    <a16:rowId xmlns:a16="http://schemas.microsoft.com/office/drawing/2014/main" val="944407495"/>
                  </a:ext>
                </a:extLst>
              </a:tr>
              <a:tr h="979714">
                <a:tc>
                  <a:txBody>
                    <a:bodyPr/>
                    <a:lstStyle/>
                    <a:p>
                      <a:pPr algn="ctr"/>
                      <a:endParaRPr kumimoji="1" lang="en-US" altLang="ja-JP" dirty="0"/>
                    </a:p>
                    <a:p>
                      <a:pPr algn="ctr"/>
                      <a:r>
                        <a:rPr kumimoji="1" lang="ja-JP" altLang="en-US" dirty="0"/>
                        <a:t>雰囲気</a:t>
                      </a:r>
                      <a:endParaRPr kumimoji="1" lang="en-US" altLang="ja-JP" dirty="0"/>
                    </a:p>
                    <a:p>
                      <a:pPr algn="ctr"/>
                      <a:r>
                        <a:rPr kumimoji="1" lang="ja-JP" altLang="en-US" dirty="0"/>
                        <a:t>仕事の仕方</a:t>
                      </a:r>
                    </a:p>
                  </a:txBody>
                  <a:tcPr/>
                </a:tc>
                <a:extLst>
                  <a:ext uri="{0D108BD9-81ED-4DB2-BD59-A6C34878D82A}">
                    <a16:rowId xmlns:a16="http://schemas.microsoft.com/office/drawing/2014/main" val="468701743"/>
                  </a:ext>
                </a:extLst>
              </a:tr>
              <a:tr h="979714">
                <a:tc>
                  <a:txBody>
                    <a:bodyPr/>
                    <a:lstStyle/>
                    <a:p>
                      <a:pPr algn="ctr"/>
                      <a:endParaRPr kumimoji="1" lang="en-US" altLang="ja-JP" dirty="0"/>
                    </a:p>
                    <a:p>
                      <a:pPr algn="ctr"/>
                      <a:r>
                        <a:rPr kumimoji="1" lang="ja-JP" altLang="en-US" dirty="0"/>
                        <a:t>男女比</a:t>
                      </a:r>
                    </a:p>
                  </a:txBody>
                  <a:tcPr/>
                </a:tc>
                <a:extLst>
                  <a:ext uri="{0D108BD9-81ED-4DB2-BD59-A6C34878D82A}">
                    <a16:rowId xmlns:a16="http://schemas.microsoft.com/office/drawing/2014/main" val="3630120292"/>
                  </a:ext>
                </a:extLst>
              </a:tr>
            </a:tbl>
          </a:graphicData>
        </a:graphic>
      </p:graphicFrame>
      <p:graphicFrame>
        <p:nvGraphicFramePr>
          <p:cNvPr id="63" name="グラフ 62">
            <a:extLst>
              <a:ext uri="{FF2B5EF4-FFF2-40B4-BE49-F238E27FC236}">
                <a16:creationId xmlns:a16="http://schemas.microsoft.com/office/drawing/2014/main" id="{3B05712E-2FDF-436B-99E4-E75C39437989}"/>
              </a:ext>
            </a:extLst>
          </p:cNvPr>
          <p:cNvGraphicFramePr>
            <a:graphicFrameLocks/>
          </p:cNvGraphicFramePr>
          <p:nvPr>
            <p:extLst>
              <p:ext uri="{D42A27DB-BD31-4B8C-83A1-F6EECF244321}">
                <p14:modId xmlns:p14="http://schemas.microsoft.com/office/powerpoint/2010/main" val="322136085"/>
              </p:ext>
            </p:extLst>
          </p:nvPr>
        </p:nvGraphicFramePr>
        <p:xfrm>
          <a:off x="2371904" y="1144242"/>
          <a:ext cx="6527158" cy="3683561"/>
        </p:xfrm>
        <a:graphic>
          <a:graphicData uri="http://schemas.openxmlformats.org/drawingml/2006/chart">
            <c:chart xmlns:c="http://schemas.openxmlformats.org/drawingml/2006/chart" xmlns:r="http://schemas.openxmlformats.org/officeDocument/2006/relationships" r:id="rId3"/>
          </a:graphicData>
        </a:graphic>
      </p:graphicFrame>
      <p:sp>
        <p:nvSpPr>
          <p:cNvPr id="3" name="矢印: 右 2">
            <a:extLst>
              <a:ext uri="{FF2B5EF4-FFF2-40B4-BE49-F238E27FC236}">
                <a16:creationId xmlns:a16="http://schemas.microsoft.com/office/drawing/2014/main" id="{C2622C1A-85D3-4D51-838E-63BB8765DE79}"/>
              </a:ext>
            </a:extLst>
          </p:cNvPr>
          <p:cNvSpPr/>
          <p:nvPr/>
        </p:nvSpPr>
        <p:spPr>
          <a:xfrm>
            <a:off x="7634415" y="4595889"/>
            <a:ext cx="1414526" cy="509503"/>
          </a:xfrm>
          <a:prstGeom prst="rightArrow">
            <a:avLst/>
          </a:prstGeom>
        </p:spPr>
        <p:style>
          <a:lnRef idx="1">
            <a:schemeClr val="accent3"/>
          </a:lnRef>
          <a:fillRef idx="2">
            <a:schemeClr val="accent3"/>
          </a:fillRef>
          <a:effectRef idx="1">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b="1">
              <a:ln w="22225">
                <a:solidFill>
                  <a:schemeClr val="accent2"/>
                </a:solidFill>
                <a:prstDash val="solid"/>
              </a:ln>
              <a:solidFill>
                <a:schemeClr val="accent2">
                  <a:lumMod val="40000"/>
                  <a:lumOff val="60000"/>
                </a:schemeClr>
              </a:solidFill>
            </a:endParaRPr>
          </a:p>
        </p:txBody>
      </p:sp>
      <p:sp>
        <p:nvSpPr>
          <p:cNvPr id="64" name="矢印: 右 63">
            <a:extLst>
              <a:ext uri="{FF2B5EF4-FFF2-40B4-BE49-F238E27FC236}">
                <a16:creationId xmlns:a16="http://schemas.microsoft.com/office/drawing/2014/main" id="{30987A2F-1B0F-4BB5-AE05-45F655BF6325}"/>
              </a:ext>
            </a:extLst>
          </p:cNvPr>
          <p:cNvSpPr/>
          <p:nvPr/>
        </p:nvSpPr>
        <p:spPr>
          <a:xfrm rot="10800000">
            <a:off x="2319768" y="4632960"/>
            <a:ext cx="1336870" cy="509504"/>
          </a:xfrm>
          <a:prstGeom prst="rightArrow">
            <a:avLst/>
          </a:prstGeom>
        </p:spPr>
        <p:style>
          <a:lnRef idx="1">
            <a:schemeClr val="accent3"/>
          </a:lnRef>
          <a:fillRef idx="2">
            <a:schemeClr val="accent3"/>
          </a:fillRef>
          <a:effectRef idx="1">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b="1" dirty="0">
              <a:ln w="22225">
                <a:solidFill>
                  <a:schemeClr val="accent2"/>
                </a:solidFill>
                <a:prstDash val="solid"/>
              </a:ln>
              <a:solidFill>
                <a:schemeClr val="accent2">
                  <a:lumMod val="40000"/>
                  <a:lumOff val="60000"/>
                </a:schemeClr>
              </a:solidFill>
            </a:endParaRPr>
          </a:p>
        </p:txBody>
      </p:sp>
      <p:sp>
        <p:nvSpPr>
          <p:cNvPr id="4" name="テキスト ボックス 3">
            <a:extLst>
              <a:ext uri="{FF2B5EF4-FFF2-40B4-BE49-F238E27FC236}">
                <a16:creationId xmlns:a16="http://schemas.microsoft.com/office/drawing/2014/main" id="{9DA4D91A-56B7-4C00-B62F-E911DE417684}"/>
              </a:ext>
            </a:extLst>
          </p:cNvPr>
          <p:cNvSpPr txBox="1"/>
          <p:nvPr/>
        </p:nvSpPr>
        <p:spPr>
          <a:xfrm>
            <a:off x="2668421" y="4705282"/>
            <a:ext cx="965127" cy="400110"/>
          </a:xfrm>
          <a:prstGeom prst="rect">
            <a:avLst/>
          </a:prstGeom>
          <a:noFill/>
        </p:spPr>
        <p:txBody>
          <a:bodyPr wrap="square" rtlCol="0">
            <a:spAutoFit/>
          </a:bodyPr>
          <a:lstStyle/>
          <a:p>
            <a:r>
              <a:rPr kumimoji="1" lang="ja-JP" altLang="en-US" sz="2000" dirty="0">
                <a:solidFill>
                  <a:schemeClr val="accent6">
                    <a:lumMod val="50000"/>
                  </a:schemeClr>
                </a:solidFill>
              </a:rPr>
              <a:t>男多い</a:t>
            </a:r>
          </a:p>
        </p:txBody>
      </p:sp>
      <p:sp>
        <p:nvSpPr>
          <p:cNvPr id="65" name="テキスト ボックス 64">
            <a:extLst>
              <a:ext uri="{FF2B5EF4-FFF2-40B4-BE49-F238E27FC236}">
                <a16:creationId xmlns:a16="http://schemas.microsoft.com/office/drawing/2014/main" id="{4FCEDBCE-6636-4893-B081-FEFB49B6F1AA}"/>
              </a:ext>
            </a:extLst>
          </p:cNvPr>
          <p:cNvSpPr txBox="1"/>
          <p:nvPr/>
        </p:nvSpPr>
        <p:spPr>
          <a:xfrm>
            <a:off x="7754148" y="4650585"/>
            <a:ext cx="1027802" cy="400110"/>
          </a:xfrm>
          <a:prstGeom prst="rect">
            <a:avLst/>
          </a:prstGeom>
          <a:noFill/>
        </p:spPr>
        <p:txBody>
          <a:bodyPr wrap="square" rtlCol="0">
            <a:spAutoFit/>
          </a:bodyPr>
          <a:lstStyle/>
          <a:p>
            <a:r>
              <a:rPr kumimoji="1" lang="ja-JP" altLang="en-US" sz="2000" dirty="0">
                <a:solidFill>
                  <a:schemeClr val="accent6">
                    <a:lumMod val="50000"/>
                  </a:schemeClr>
                </a:solidFill>
              </a:rPr>
              <a:t>女多い</a:t>
            </a:r>
          </a:p>
        </p:txBody>
      </p:sp>
      <p:graphicFrame>
        <p:nvGraphicFramePr>
          <p:cNvPr id="66" name="表 65">
            <a:extLst>
              <a:ext uri="{FF2B5EF4-FFF2-40B4-BE49-F238E27FC236}">
                <a16:creationId xmlns:a16="http://schemas.microsoft.com/office/drawing/2014/main" id="{84E380C9-37DB-4B74-BBE3-D1C0D3EC3EFE}"/>
              </a:ext>
            </a:extLst>
          </p:cNvPr>
          <p:cNvGraphicFramePr>
            <a:graphicFrameLocks noGrp="1"/>
          </p:cNvGraphicFramePr>
          <p:nvPr>
            <p:extLst>
              <p:ext uri="{D42A27DB-BD31-4B8C-83A1-F6EECF244321}">
                <p14:modId xmlns:p14="http://schemas.microsoft.com/office/powerpoint/2010/main" val="4103430293"/>
              </p:ext>
            </p:extLst>
          </p:nvPr>
        </p:nvGraphicFramePr>
        <p:xfrm>
          <a:off x="4427126" y="5050695"/>
          <a:ext cx="2509520" cy="1483360"/>
        </p:xfrm>
        <a:graphic>
          <a:graphicData uri="http://schemas.openxmlformats.org/drawingml/2006/table">
            <a:tbl>
              <a:tblPr firstRow="1" bandRow="1">
                <a:tableStyleId>{21E4AEA4-8DFA-4A89-87EB-49C32662AFE0}</a:tableStyleId>
              </a:tblPr>
              <a:tblGrid>
                <a:gridCol w="1244433">
                  <a:extLst>
                    <a:ext uri="{9D8B030D-6E8A-4147-A177-3AD203B41FA5}">
                      <a16:colId xmlns:a16="http://schemas.microsoft.com/office/drawing/2014/main" val="2236017692"/>
                    </a:ext>
                  </a:extLst>
                </a:gridCol>
                <a:gridCol w="1265087">
                  <a:extLst>
                    <a:ext uri="{9D8B030D-6E8A-4147-A177-3AD203B41FA5}">
                      <a16:colId xmlns:a16="http://schemas.microsoft.com/office/drawing/2014/main" val="620389196"/>
                    </a:ext>
                  </a:extLst>
                </a:gridCol>
              </a:tblGrid>
              <a:tr h="370840">
                <a:tc>
                  <a:txBody>
                    <a:bodyPr/>
                    <a:lstStyle/>
                    <a:p>
                      <a:pPr algn="ctr"/>
                      <a:r>
                        <a:rPr kumimoji="1" lang="ja-JP" altLang="en-US" dirty="0"/>
                        <a:t>範囲</a:t>
                      </a:r>
                    </a:p>
                  </a:txBody>
                  <a:tcPr/>
                </a:tc>
                <a:tc>
                  <a:txBody>
                    <a:bodyPr/>
                    <a:lstStyle/>
                    <a:p>
                      <a:pPr algn="ctr"/>
                      <a:r>
                        <a:rPr kumimoji="1" lang="ja-JP" altLang="en-US" dirty="0"/>
                        <a:t>評価</a:t>
                      </a:r>
                    </a:p>
                  </a:txBody>
                  <a:tcPr/>
                </a:tc>
                <a:extLst>
                  <a:ext uri="{0D108BD9-81ED-4DB2-BD59-A6C34878D82A}">
                    <a16:rowId xmlns:a16="http://schemas.microsoft.com/office/drawing/2014/main" val="2092437791"/>
                  </a:ext>
                </a:extLst>
              </a:tr>
              <a:tr h="370840">
                <a:tc>
                  <a:txBody>
                    <a:bodyPr/>
                    <a:lstStyle/>
                    <a:p>
                      <a:pPr algn="ctr"/>
                      <a:endParaRPr kumimoji="1" lang="ja-JP" altLang="en-US" dirty="0">
                        <a:latin typeface="+mn-ea"/>
                        <a:ea typeface="+mn-ea"/>
                      </a:endParaRPr>
                    </a:p>
                  </a:txBody>
                  <a:tcPr/>
                </a:tc>
                <a:tc>
                  <a:txBody>
                    <a:bodyPr/>
                    <a:lstStyle/>
                    <a:p>
                      <a:pPr algn="ctr"/>
                      <a:r>
                        <a:rPr kumimoji="1" lang="en-US" altLang="ja-JP" dirty="0"/>
                        <a:t>A</a:t>
                      </a:r>
                      <a:endParaRPr kumimoji="1" lang="ja-JP" altLang="en-US" dirty="0"/>
                    </a:p>
                  </a:txBody>
                  <a:tcPr/>
                </a:tc>
                <a:extLst>
                  <a:ext uri="{0D108BD9-81ED-4DB2-BD59-A6C34878D82A}">
                    <a16:rowId xmlns:a16="http://schemas.microsoft.com/office/drawing/2014/main" val="2158764638"/>
                  </a:ext>
                </a:extLst>
              </a:tr>
              <a:tr h="370840">
                <a:tc>
                  <a:txBody>
                    <a:bodyPr/>
                    <a:lstStyle/>
                    <a:p>
                      <a:pPr algn="ctr"/>
                      <a:endParaRPr kumimoji="1" lang="en-US" altLang="ja-JP" dirty="0">
                        <a:latin typeface="+mn-ea"/>
                        <a:ea typeface="+mn-ea"/>
                      </a:endParaRPr>
                    </a:p>
                  </a:txBody>
                  <a:tcPr/>
                </a:tc>
                <a:tc>
                  <a:txBody>
                    <a:bodyPr/>
                    <a:lstStyle/>
                    <a:p>
                      <a:pPr algn="ctr"/>
                      <a:r>
                        <a:rPr kumimoji="1" lang="en-US" altLang="ja-JP" dirty="0"/>
                        <a:t>B</a:t>
                      </a:r>
                    </a:p>
                  </a:txBody>
                  <a:tcPr/>
                </a:tc>
                <a:extLst>
                  <a:ext uri="{0D108BD9-81ED-4DB2-BD59-A6C34878D82A}">
                    <a16:rowId xmlns:a16="http://schemas.microsoft.com/office/drawing/2014/main" val="3547751138"/>
                  </a:ext>
                </a:extLst>
              </a:tr>
              <a:tr h="370840">
                <a:tc>
                  <a:txBody>
                    <a:bodyPr/>
                    <a:lstStyle/>
                    <a:p>
                      <a:pPr algn="ctr"/>
                      <a:endParaRPr kumimoji="1" lang="ja-JP" altLang="en-US" dirty="0"/>
                    </a:p>
                  </a:txBody>
                  <a:tcPr/>
                </a:tc>
                <a:tc>
                  <a:txBody>
                    <a:bodyPr/>
                    <a:lstStyle/>
                    <a:p>
                      <a:pPr algn="ctr"/>
                      <a:r>
                        <a:rPr kumimoji="1" lang="en-US" altLang="ja-JP" dirty="0"/>
                        <a:t>C</a:t>
                      </a:r>
                      <a:endParaRPr kumimoji="1" lang="ja-JP" altLang="en-US" dirty="0"/>
                    </a:p>
                  </a:txBody>
                  <a:tcPr/>
                </a:tc>
                <a:extLst>
                  <a:ext uri="{0D108BD9-81ED-4DB2-BD59-A6C34878D82A}">
                    <a16:rowId xmlns:a16="http://schemas.microsoft.com/office/drawing/2014/main" val="752605494"/>
                  </a:ext>
                </a:extLst>
              </a:tr>
            </a:tbl>
          </a:graphicData>
        </a:graphic>
      </p:graphicFrame>
      <mc:AlternateContent xmlns:mc="http://schemas.openxmlformats.org/markup-compatibility/2006">
        <mc:Choice xmlns:p14="http://schemas.microsoft.com/office/powerpoint/2010/main" Requires="p14">
          <p:contentPart p14:bwMode="auto" r:id="rId4">
            <p14:nvContentPartPr>
              <p14:cNvPr id="11" name="インク 10">
                <a:extLst>
                  <a:ext uri="{FF2B5EF4-FFF2-40B4-BE49-F238E27FC236}">
                    <a16:creationId xmlns:a16="http://schemas.microsoft.com/office/drawing/2014/main" id="{6B27E123-0D81-41FD-AA87-B98BEA1C1316}"/>
                  </a:ext>
                </a:extLst>
              </p14:cNvPr>
              <p14:cNvContentPartPr/>
              <p14:nvPr/>
            </p14:nvContentPartPr>
            <p14:xfrm>
              <a:off x="6138000" y="5623470"/>
              <a:ext cx="354600" cy="360"/>
            </p14:xfrm>
          </p:contentPart>
        </mc:Choice>
        <mc:Fallback>
          <p:pic>
            <p:nvPicPr>
              <p:cNvPr id="11" name="インク 10">
                <a:extLst>
                  <a:ext uri="{FF2B5EF4-FFF2-40B4-BE49-F238E27FC236}">
                    <a16:creationId xmlns:a16="http://schemas.microsoft.com/office/drawing/2014/main" id="{6B27E123-0D81-41FD-AA87-B98BEA1C1316}"/>
                  </a:ext>
                </a:extLst>
              </p:cNvPr>
              <p:cNvPicPr/>
              <p:nvPr/>
            </p:nvPicPr>
            <p:blipFill>
              <a:blip r:embed="rId5"/>
              <a:stretch>
                <a:fillRect/>
              </a:stretch>
            </p:blipFill>
            <p:spPr>
              <a:xfrm>
                <a:off x="6102000" y="5551470"/>
                <a:ext cx="426240" cy="14400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18" name="インク 17">
                <a:extLst>
                  <a:ext uri="{FF2B5EF4-FFF2-40B4-BE49-F238E27FC236}">
                    <a16:creationId xmlns:a16="http://schemas.microsoft.com/office/drawing/2014/main" id="{42E55F72-A936-475A-903A-BC2A973AF5B7}"/>
                  </a:ext>
                </a:extLst>
              </p14:cNvPr>
              <p14:cNvContentPartPr/>
              <p14:nvPr/>
            </p14:nvContentPartPr>
            <p14:xfrm>
              <a:off x="6195240" y="6069150"/>
              <a:ext cx="411480" cy="360"/>
            </p14:xfrm>
          </p:contentPart>
        </mc:Choice>
        <mc:Fallback>
          <p:pic>
            <p:nvPicPr>
              <p:cNvPr id="18" name="インク 17">
                <a:extLst>
                  <a:ext uri="{FF2B5EF4-FFF2-40B4-BE49-F238E27FC236}">
                    <a16:creationId xmlns:a16="http://schemas.microsoft.com/office/drawing/2014/main" id="{42E55F72-A936-475A-903A-BC2A973AF5B7}"/>
                  </a:ext>
                </a:extLst>
              </p:cNvPr>
              <p:cNvPicPr/>
              <p:nvPr/>
            </p:nvPicPr>
            <p:blipFill>
              <a:blip r:embed="rId7"/>
              <a:stretch>
                <a:fillRect/>
              </a:stretch>
            </p:blipFill>
            <p:spPr>
              <a:xfrm>
                <a:off x="6159240" y="5997150"/>
                <a:ext cx="483120" cy="144000"/>
              </a:xfrm>
              <a:prstGeom prst="rect">
                <a:avLst/>
              </a:prstGeom>
            </p:spPr>
          </p:pic>
        </mc:Fallback>
      </mc:AlternateContent>
      <mc:AlternateContent xmlns:mc="http://schemas.openxmlformats.org/markup-compatibility/2006">
        <mc:Choice xmlns:p14="http://schemas.microsoft.com/office/powerpoint/2010/main" Requires="p14">
          <p:contentPart p14:bwMode="auto" r:id="rId8">
            <p14:nvContentPartPr>
              <p14:cNvPr id="19" name="インク 18">
                <a:extLst>
                  <a:ext uri="{FF2B5EF4-FFF2-40B4-BE49-F238E27FC236}">
                    <a16:creationId xmlns:a16="http://schemas.microsoft.com/office/drawing/2014/main" id="{768BF805-3CE6-48E7-9478-BB9D2FCEC656}"/>
                  </a:ext>
                </a:extLst>
              </p14:cNvPr>
              <p14:cNvContentPartPr/>
              <p14:nvPr/>
            </p14:nvContentPartPr>
            <p14:xfrm>
              <a:off x="6149160" y="6419790"/>
              <a:ext cx="537840" cy="41400"/>
            </p14:xfrm>
          </p:contentPart>
        </mc:Choice>
        <mc:Fallback>
          <p:pic>
            <p:nvPicPr>
              <p:cNvPr id="19" name="インク 18">
                <a:extLst>
                  <a:ext uri="{FF2B5EF4-FFF2-40B4-BE49-F238E27FC236}">
                    <a16:creationId xmlns:a16="http://schemas.microsoft.com/office/drawing/2014/main" id="{768BF805-3CE6-48E7-9478-BB9D2FCEC656}"/>
                  </a:ext>
                </a:extLst>
              </p:cNvPr>
              <p:cNvPicPr/>
              <p:nvPr/>
            </p:nvPicPr>
            <p:blipFill>
              <a:blip r:embed="rId9"/>
              <a:stretch>
                <a:fillRect/>
              </a:stretch>
            </p:blipFill>
            <p:spPr>
              <a:xfrm>
                <a:off x="6113160" y="6347790"/>
                <a:ext cx="609480" cy="185040"/>
              </a:xfrm>
              <a:prstGeom prst="rect">
                <a:avLst/>
              </a:prstGeom>
            </p:spPr>
          </p:pic>
        </mc:Fallback>
      </mc:AlternateContent>
      <mc:AlternateContent xmlns:mc="http://schemas.openxmlformats.org/markup-compatibility/2006">
        <mc:Choice xmlns:p14="http://schemas.microsoft.com/office/powerpoint/2010/main" Requires="p14">
          <p:contentPart p14:bwMode="auto" r:id="rId10">
            <p14:nvContentPartPr>
              <p14:cNvPr id="22" name="インク 21">
                <a:extLst>
                  <a:ext uri="{FF2B5EF4-FFF2-40B4-BE49-F238E27FC236}">
                    <a16:creationId xmlns:a16="http://schemas.microsoft.com/office/drawing/2014/main" id="{17C42F84-6128-49CB-AC1E-DCF39E144D7D}"/>
                  </a:ext>
                </a:extLst>
              </p14:cNvPr>
              <p14:cNvContentPartPr/>
              <p14:nvPr/>
            </p14:nvContentPartPr>
            <p14:xfrm>
              <a:off x="2672040" y="3972720"/>
              <a:ext cx="2327040" cy="360"/>
            </p14:xfrm>
          </p:contentPart>
        </mc:Choice>
        <mc:Fallback>
          <p:pic>
            <p:nvPicPr>
              <p:cNvPr id="22" name="インク 21">
                <a:extLst>
                  <a:ext uri="{FF2B5EF4-FFF2-40B4-BE49-F238E27FC236}">
                    <a16:creationId xmlns:a16="http://schemas.microsoft.com/office/drawing/2014/main" id="{17C42F84-6128-49CB-AC1E-DCF39E144D7D}"/>
                  </a:ext>
                </a:extLst>
              </p:cNvPr>
              <p:cNvPicPr/>
              <p:nvPr/>
            </p:nvPicPr>
            <p:blipFill>
              <a:blip r:embed="rId11"/>
              <a:stretch>
                <a:fillRect/>
              </a:stretch>
            </p:blipFill>
            <p:spPr>
              <a:xfrm>
                <a:off x="2636040" y="3900720"/>
                <a:ext cx="2398680" cy="144000"/>
              </a:xfrm>
              <a:prstGeom prst="rect">
                <a:avLst/>
              </a:prstGeom>
            </p:spPr>
          </p:pic>
        </mc:Fallback>
      </mc:AlternateContent>
      <mc:AlternateContent xmlns:mc="http://schemas.openxmlformats.org/markup-compatibility/2006">
        <mc:Choice xmlns:p14="http://schemas.microsoft.com/office/powerpoint/2010/main" Requires="p14">
          <p:contentPart p14:bwMode="auto" r:id="rId12">
            <p14:nvContentPartPr>
              <p14:cNvPr id="24" name="インク 23">
                <a:extLst>
                  <a:ext uri="{FF2B5EF4-FFF2-40B4-BE49-F238E27FC236}">
                    <a16:creationId xmlns:a16="http://schemas.microsoft.com/office/drawing/2014/main" id="{1E4C785B-72A3-479E-8E06-3496D49488A9}"/>
                  </a:ext>
                </a:extLst>
              </p14:cNvPr>
              <p14:cNvContentPartPr/>
              <p14:nvPr/>
            </p14:nvContentPartPr>
            <p14:xfrm>
              <a:off x="5090160" y="3980280"/>
              <a:ext cx="1829160" cy="60120"/>
            </p14:xfrm>
          </p:contentPart>
        </mc:Choice>
        <mc:Fallback>
          <p:pic>
            <p:nvPicPr>
              <p:cNvPr id="24" name="インク 23">
                <a:extLst>
                  <a:ext uri="{FF2B5EF4-FFF2-40B4-BE49-F238E27FC236}">
                    <a16:creationId xmlns:a16="http://schemas.microsoft.com/office/drawing/2014/main" id="{1E4C785B-72A3-479E-8E06-3496D49488A9}"/>
                  </a:ext>
                </a:extLst>
              </p:cNvPr>
              <p:cNvPicPr/>
              <p:nvPr/>
            </p:nvPicPr>
            <p:blipFill>
              <a:blip r:embed="rId13"/>
              <a:stretch>
                <a:fillRect/>
              </a:stretch>
            </p:blipFill>
            <p:spPr>
              <a:xfrm>
                <a:off x="5054160" y="3908280"/>
                <a:ext cx="1900800" cy="203760"/>
              </a:xfrm>
              <a:prstGeom prst="rect">
                <a:avLst/>
              </a:prstGeom>
            </p:spPr>
          </p:pic>
        </mc:Fallback>
      </mc:AlternateContent>
      <mc:AlternateContent xmlns:mc="http://schemas.openxmlformats.org/markup-compatibility/2006">
        <mc:Choice xmlns:p14="http://schemas.microsoft.com/office/powerpoint/2010/main" Requires="p14">
          <p:contentPart p14:bwMode="auto" r:id="rId14">
            <p14:nvContentPartPr>
              <p14:cNvPr id="26" name="インク 25">
                <a:extLst>
                  <a:ext uri="{FF2B5EF4-FFF2-40B4-BE49-F238E27FC236}">
                    <a16:creationId xmlns:a16="http://schemas.microsoft.com/office/drawing/2014/main" id="{2D2E58BD-F0DB-44A4-AFA6-5706850449C6}"/>
                  </a:ext>
                </a:extLst>
              </p14:cNvPr>
              <p14:cNvContentPartPr/>
              <p14:nvPr/>
            </p14:nvContentPartPr>
            <p14:xfrm>
              <a:off x="6979800" y="3992880"/>
              <a:ext cx="1626120" cy="42480"/>
            </p14:xfrm>
          </p:contentPart>
        </mc:Choice>
        <mc:Fallback>
          <p:pic>
            <p:nvPicPr>
              <p:cNvPr id="26" name="インク 25">
                <a:extLst>
                  <a:ext uri="{FF2B5EF4-FFF2-40B4-BE49-F238E27FC236}">
                    <a16:creationId xmlns:a16="http://schemas.microsoft.com/office/drawing/2014/main" id="{2D2E58BD-F0DB-44A4-AFA6-5706850449C6}"/>
                  </a:ext>
                </a:extLst>
              </p:cNvPr>
              <p:cNvPicPr/>
              <p:nvPr/>
            </p:nvPicPr>
            <p:blipFill>
              <a:blip r:embed="rId15"/>
              <a:stretch>
                <a:fillRect/>
              </a:stretch>
            </p:blipFill>
            <p:spPr>
              <a:xfrm>
                <a:off x="6943800" y="3920880"/>
                <a:ext cx="1697760" cy="186120"/>
              </a:xfrm>
              <a:prstGeom prst="rect">
                <a:avLst/>
              </a:prstGeom>
            </p:spPr>
          </p:pic>
        </mc:Fallback>
      </mc:AlternateContent>
    </p:spTree>
    <p:extLst>
      <p:ext uri="{BB962C8B-B14F-4D97-AF65-F5344CB8AC3E}">
        <p14:creationId xmlns:p14="http://schemas.microsoft.com/office/powerpoint/2010/main" val="19742627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64"/>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5"/>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66"/>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8"/>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9"/>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22"/>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24"/>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Graphic spid="63" grpId="0">
        <p:bldAsOne/>
      </p:bldGraphic>
      <p:bldP spid="3" grpId="0" animBg="1"/>
      <p:bldP spid="64" grpId="0" animBg="1"/>
      <p:bldP spid="4" grpId="0"/>
      <p:bldP spid="65"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132B15C-698A-4BCF-A343-6EFF39C67DFF}"/>
              </a:ext>
            </a:extLst>
          </p:cNvPr>
          <p:cNvSpPr>
            <a:spLocks noGrp="1"/>
          </p:cNvSpPr>
          <p:nvPr>
            <p:ph type="title"/>
          </p:nvPr>
        </p:nvSpPr>
        <p:spPr>
          <a:xfrm>
            <a:off x="0" y="0"/>
            <a:ext cx="9692640" cy="1325562"/>
          </a:xfrm>
        </p:spPr>
        <p:txBody>
          <a:bodyPr/>
          <a:lstStyle/>
          <a:p>
            <a:r>
              <a:rPr kumimoji="1" lang="ja-JP" altLang="en-US" dirty="0"/>
              <a:t>３．結果</a:t>
            </a:r>
          </a:p>
        </p:txBody>
      </p:sp>
      <p:graphicFrame>
        <p:nvGraphicFramePr>
          <p:cNvPr id="8" name="表 7">
            <a:extLst>
              <a:ext uri="{FF2B5EF4-FFF2-40B4-BE49-F238E27FC236}">
                <a16:creationId xmlns:a16="http://schemas.microsoft.com/office/drawing/2014/main" id="{D36913AC-A754-43CB-8084-3B26BB312C8D}"/>
              </a:ext>
            </a:extLst>
          </p:cNvPr>
          <p:cNvGraphicFramePr>
            <a:graphicFrameLocks noGrp="1"/>
          </p:cNvGraphicFramePr>
          <p:nvPr>
            <p:extLst>
              <p:ext uri="{D42A27DB-BD31-4B8C-83A1-F6EECF244321}">
                <p14:modId xmlns:p14="http://schemas.microsoft.com/office/powerpoint/2010/main" val="1173580313"/>
              </p:ext>
            </p:extLst>
          </p:nvPr>
        </p:nvGraphicFramePr>
        <p:xfrm>
          <a:off x="10444480" y="0"/>
          <a:ext cx="1818640" cy="6857998"/>
        </p:xfrm>
        <a:graphic>
          <a:graphicData uri="http://schemas.openxmlformats.org/drawingml/2006/table">
            <a:tbl>
              <a:tblPr firstRow="1" bandRow="1">
                <a:tableStyleId>{5C22544A-7EE6-4342-B048-85BDC9FD1C3A}</a:tableStyleId>
              </a:tblPr>
              <a:tblGrid>
                <a:gridCol w="1818640">
                  <a:extLst>
                    <a:ext uri="{9D8B030D-6E8A-4147-A177-3AD203B41FA5}">
                      <a16:colId xmlns:a16="http://schemas.microsoft.com/office/drawing/2014/main" val="130829290"/>
                    </a:ext>
                  </a:extLst>
                </a:gridCol>
              </a:tblGrid>
              <a:tr h="979714">
                <a:tc>
                  <a:txBody>
                    <a:bodyPr/>
                    <a:lstStyle/>
                    <a:p>
                      <a:pPr algn="ctr"/>
                      <a:endParaRPr kumimoji="1" lang="en-US" altLang="ja-JP" dirty="0"/>
                    </a:p>
                    <a:p>
                      <a:pPr algn="ctr"/>
                      <a:r>
                        <a:rPr kumimoji="1" lang="ja-JP" altLang="en-US" dirty="0"/>
                        <a:t>アルバイト</a:t>
                      </a:r>
                      <a:endParaRPr kumimoji="1" lang="en-US" altLang="ja-JP" dirty="0"/>
                    </a:p>
                    <a:p>
                      <a:pPr algn="ctr"/>
                      <a:r>
                        <a:rPr kumimoji="1" lang="ja-JP" altLang="en-US" dirty="0"/>
                        <a:t>選びのポイント</a:t>
                      </a:r>
                      <a:endParaRPr kumimoji="1" lang="en-US" altLang="ja-JP" dirty="0"/>
                    </a:p>
                  </a:txBody>
                  <a:tcPr/>
                </a:tc>
                <a:extLst>
                  <a:ext uri="{0D108BD9-81ED-4DB2-BD59-A6C34878D82A}">
                    <a16:rowId xmlns:a16="http://schemas.microsoft.com/office/drawing/2014/main" val="3485527216"/>
                  </a:ext>
                </a:extLst>
              </a:tr>
              <a:tr h="979714">
                <a:tc>
                  <a:txBody>
                    <a:bodyPr/>
                    <a:lstStyle/>
                    <a:p>
                      <a:pPr algn="ctr"/>
                      <a:endParaRPr kumimoji="1" lang="en-US" altLang="ja-JP" sz="1800" dirty="0">
                        <a:solidFill>
                          <a:schemeClr val="tx1"/>
                        </a:solidFill>
                      </a:endParaRPr>
                    </a:p>
                    <a:p>
                      <a:pPr algn="ctr"/>
                      <a:r>
                        <a:rPr kumimoji="1" lang="ja-JP" altLang="en-US" sz="1800" kern="1200" dirty="0">
                          <a:solidFill>
                            <a:schemeClr val="bg2">
                              <a:lumMod val="25000"/>
                            </a:schemeClr>
                          </a:solidFill>
                          <a:latin typeface="+mj-ea"/>
                          <a:ea typeface="+mn-ea"/>
                          <a:cs typeface="+mn-cs"/>
                        </a:rPr>
                        <a:t>週の</a:t>
                      </a:r>
                      <a:endParaRPr kumimoji="1" lang="en-US" altLang="ja-JP" sz="1800" kern="1200" dirty="0">
                        <a:solidFill>
                          <a:schemeClr val="bg2">
                            <a:lumMod val="25000"/>
                          </a:schemeClr>
                        </a:solidFill>
                        <a:latin typeface="+mj-ea"/>
                        <a:ea typeface="+mn-ea"/>
                        <a:cs typeface="+mn-cs"/>
                      </a:endParaRPr>
                    </a:p>
                    <a:p>
                      <a:pPr algn="ctr"/>
                      <a:r>
                        <a:rPr kumimoji="1" lang="ja-JP" altLang="en-US" sz="1800" kern="1200" dirty="0">
                          <a:solidFill>
                            <a:schemeClr val="bg2">
                              <a:lumMod val="25000"/>
                            </a:schemeClr>
                          </a:solidFill>
                          <a:latin typeface="+mj-ea"/>
                          <a:ea typeface="+mn-ea"/>
                          <a:cs typeface="+mn-cs"/>
                        </a:rPr>
                        <a:t>最低出勤日数</a:t>
                      </a:r>
                      <a:endParaRPr kumimoji="1" lang="en-US" altLang="ja-JP" sz="1800" kern="1200" dirty="0">
                        <a:solidFill>
                          <a:schemeClr val="bg2">
                            <a:lumMod val="25000"/>
                          </a:schemeClr>
                        </a:solidFill>
                        <a:latin typeface="+mj-ea"/>
                        <a:ea typeface="+mn-ea"/>
                        <a:cs typeface="+mn-cs"/>
                      </a:endParaRPr>
                    </a:p>
                  </a:txBody>
                  <a:tcPr/>
                </a:tc>
                <a:extLst>
                  <a:ext uri="{0D108BD9-81ED-4DB2-BD59-A6C34878D82A}">
                    <a16:rowId xmlns:a16="http://schemas.microsoft.com/office/drawing/2014/main" val="4277397931"/>
                  </a:ext>
                </a:extLst>
              </a:tr>
              <a:tr h="979714">
                <a:tc>
                  <a:txBody>
                    <a:bodyPr/>
                    <a:lstStyle/>
                    <a:p>
                      <a:pPr algn="ctr"/>
                      <a:endParaRPr kumimoji="1" lang="en-US" altLang="ja-JP" dirty="0"/>
                    </a:p>
                    <a:p>
                      <a:pPr algn="ctr"/>
                      <a:r>
                        <a:rPr kumimoji="1" lang="ja-JP" altLang="en-US" dirty="0"/>
                        <a:t>交通費支給</a:t>
                      </a:r>
                      <a:endParaRPr kumimoji="1" lang="en-US" altLang="ja-JP" dirty="0"/>
                    </a:p>
                  </a:txBody>
                  <a:tcPr/>
                </a:tc>
                <a:extLst>
                  <a:ext uri="{0D108BD9-81ED-4DB2-BD59-A6C34878D82A}">
                    <a16:rowId xmlns:a16="http://schemas.microsoft.com/office/drawing/2014/main" val="471786793"/>
                  </a:ext>
                </a:extLst>
              </a:tr>
              <a:tr h="979714">
                <a:tc>
                  <a:txBody>
                    <a:bodyPr/>
                    <a:lstStyle/>
                    <a:p>
                      <a:pPr algn="ctr"/>
                      <a:endParaRPr kumimoji="1" lang="en-US" altLang="ja-JP" dirty="0"/>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dirty="0"/>
                        <a:t>時給</a:t>
                      </a:r>
                    </a:p>
                    <a:p>
                      <a:pPr algn="ctr"/>
                      <a:endParaRPr kumimoji="1" lang="ja-JP" altLang="en-US" dirty="0"/>
                    </a:p>
                  </a:txBody>
                  <a:tcPr/>
                </a:tc>
                <a:extLst>
                  <a:ext uri="{0D108BD9-81ED-4DB2-BD59-A6C34878D82A}">
                    <a16:rowId xmlns:a16="http://schemas.microsoft.com/office/drawing/2014/main" val="1394671101"/>
                  </a:ext>
                </a:extLst>
              </a:tr>
              <a:tr h="979714">
                <a:tc>
                  <a:txBody>
                    <a:bodyPr/>
                    <a:lstStyle/>
                    <a:p>
                      <a:pPr algn="ctr"/>
                      <a:endParaRPr kumimoji="1" lang="en-US" altLang="ja-JP" dirty="0"/>
                    </a:p>
                    <a:p>
                      <a:pPr algn="ctr"/>
                      <a:r>
                        <a:rPr kumimoji="1" lang="ja-JP" altLang="en-US" dirty="0"/>
                        <a:t>年齢層</a:t>
                      </a:r>
                      <a:endParaRPr kumimoji="1" lang="en-US" altLang="ja-JP" dirty="0"/>
                    </a:p>
                    <a:p>
                      <a:pPr algn="ctr"/>
                      <a:endParaRPr kumimoji="1" lang="ja-JP" altLang="en-US" dirty="0"/>
                    </a:p>
                  </a:txBody>
                  <a:tcPr/>
                </a:tc>
                <a:extLst>
                  <a:ext uri="{0D108BD9-81ED-4DB2-BD59-A6C34878D82A}">
                    <a16:rowId xmlns:a16="http://schemas.microsoft.com/office/drawing/2014/main" val="944407495"/>
                  </a:ext>
                </a:extLst>
              </a:tr>
              <a:tr h="979714">
                <a:tc>
                  <a:txBody>
                    <a:bodyPr/>
                    <a:lstStyle/>
                    <a:p>
                      <a:pPr algn="ctr"/>
                      <a:endParaRPr kumimoji="1" lang="en-US" altLang="ja-JP" dirty="0"/>
                    </a:p>
                    <a:p>
                      <a:pPr algn="ctr"/>
                      <a:r>
                        <a:rPr kumimoji="1" lang="ja-JP" altLang="en-US" dirty="0"/>
                        <a:t>雰囲気</a:t>
                      </a:r>
                      <a:endParaRPr kumimoji="1" lang="en-US" altLang="ja-JP" dirty="0"/>
                    </a:p>
                    <a:p>
                      <a:pPr algn="ctr"/>
                      <a:r>
                        <a:rPr kumimoji="1" lang="ja-JP" altLang="en-US" dirty="0"/>
                        <a:t>仕事の仕方</a:t>
                      </a:r>
                    </a:p>
                  </a:txBody>
                  <a:tcPr/>
                </a:tc>
                <a:extLst>
                  <a:ext uri="{0D108BD9-81ED-4DB2-BD59-A6C34878D82A}">
                    <a16:rowId xmlns:a16="http://schemas.microsoft.com/office/drawing/2014/main" val="468701743"/>
                  </a:ext>
                </a:extLst>
              </a:tr>
              <a:tr h="979714">
                <a:tc>
                  <a:txBody>
                    <a:bodyPr/>
                    <a:lstStyle/>
                    <a:p>
                      <a:pPr algn="ctr"/>
                      <a:endParaRPr kumimoji="1" lang="en-US" altLang="ja-JP" dirty="0"/>
                    </a:p>
                    <a:p>
                      <a:pPr algn="ctr"/>
                      <a:r>
                        <a:rPr kumimoji="1" lang="ja-JP" altLang="en-US" dirty="0"/>
                        <a:t>男女比</a:t>
                      </a:r>
                    </a:p>
                  </a:txBody>
                  <a:tcPr/>
                </a:tc>
                <a:extLst>
                  <a:ext uri="{0D108BD9-81ED-4DB2-BD59-A6C34878D82A}">
                    <a16:rowId xmlns:a16="http://schemas.microsoft.com/office/drawing/2014/main" val="3630120292"/>
                  </a:ext>
                </a:extLst>
              </a:tr>
            </a:tbl>
          </a:graphicData>
        </a:graphic>
      </p:graphicFrame>
      <p:graphicFrame>
        <p:nvGraphicFramePr>
          <p:cNvPr id="3" name="表 2">
            <a:extLst>
              <a:ext uri="{FF2B5EF4-FFF2-40B4-BE49-F238E27FC236}">
                <a16:creationId xmlns:a16="http://schemas.microsoft.com/office/drawing/2014/main" id="{1014B81D-7FAA-458C-B886-2940AD9DAD08}"/>
              </a:ext>
            </a:extLst>
          </p:cNvPr>
          <p:cNvGraphicFramePr>
            <a:graphicFrameLocks noGrp="1"/>
          </p:cNvGraphicFramePr>
          <p:nvPr>
            <p:extLst>
              <p:ext uri="{D42A27DB-BD31-4B8C-83A1-F6EECF244321}">
                <p14:modId xmlns:p14="http://schemas.microsoft.com/office/powerpoint/2010/main" val="281590930"/>
              </p:ext>
            </p:extLst>
          </p:nvPr>
        </p:nvGraphicFramePr>
        <p:xfrm>
          <a:off x="1405165" y="1880778"/>
          <a:ext cx="7650867" cy="4363660"/>
        </p:xfrm>
        <a:graphic>
          <a:graphicData uri="http://schemas.openxmlformats.org/drawingml/2006/table">
            <a:tbl>
              <a:tblPr/>
              <a:tblGrid>
                <a:gridCol w="1331284">
                  <a:extLst>
                    <a:ext uri="{9D8B030D-6E8A-4147-A177-3AD203B41FA5}">
                      <a16:colId xmlns:a16="http://schemas.microsoft.com/office/drawing/2014/main" val="2535271466"/>
                    </a:ext>
                  </a:extLst>
                </a:gridCol>
                <a:gridCol w="850096">
                  <a:extLst>
                    <a:ext uri="{9D8B030D-6E8A-4147-A177-3AD203B41FA5}">
                      <a16:colId xmlns:a16="http://schemas.microsoft.com/office/drawing/2014/main" val="2259388109"/>
                    </a:ext>
                  </a:extLst>
                </a:gridCol>
                <a:gridCol w="946334">
                  <a:extLst>
                    <a:ext uri="{9D8B030D-6E8A-4147-A177-3AD203B41FA5}">
                      <a16:colId xmlns:a16="http://schemas.microsoft.com/office/drawing/2014/main" val="1208419505"/>
                    </a:ext>
                  </a:extLst>
                </a:gridCol>
                <a:gridCol w="850096">
                  <a:extLst>
                    <a:ext uri="{9D8B030D-6E8A-4147-A177-3AD203B41FA5}">
                      <a16:colId xmlns:a16="http://schemas.microsoft.com/office/drawing/2014/main" val="1257046081"/>
                    </a:ext>
                  </a:extLst>
                </a:gridCol>
                <a:gridCol w="850096">
                  <a:extLst>
                    <a:ext uri="{9D8B030D-6E8A-4147-A177-3AD203B41FA5}">
                      <a16:colId xmlns:a16="http://schemas.microsoft.com/office/drawing/2014/main" val="2708993273"/>
                    </a:ext>
                  </a:extLst>
                </a:gridCol>
                <a:gridCol w="850096">
                  <a:extLst>
                    <a:ext uri="{9D8B030D-6E8A-4147-A177-3AD203B41FA5}">
                      <a16:colId xmlns:a16="http://schemas.microsoft.com/office/drawing/2014/main" val="3711993604"/>
                    </a:ext>
                  </a:extLst>
                </a:gridCol>
                <a:gridCol w="1122769">
                  <a:extLst>
                    <a:ext uri="{9D8B030D-6E8A-4147-A177-3AD203B41FA5}">
                      <a16:colId xmlns:a16="http://schemas.microsoft.com/office/drawing/2014/main" val="2537512433"/>
                    </a:ext>
                  </a:extLst>
                </a:gridCol>
                <a:gridCol w="850096">
                  <a:extLst>
                    <a:ext uri="{9D8B030D-6E8A-4147-A177-3AD203B41FA5}">
                      <a16:colId xmlns:a16="http://schemas.microsoft.com/office/drawing/2014/main" val="2940487221"/>
                    </a:ext>
                  </a:extLst>
                </a:gridCol>
              </a:tblGrid>
              <a:tr h="320552">
                <a:tc>
                  <a:txBody>
                    <a:bodyPr/>
                    <a:lstStyle/>
                    <a:p>
                      <a:pPr algn="ctr" fontAlgn="ctr"/>
                      <a:r>
                        <a:rPr lang="ja-JP" altLang="en-US" sz="1100" b="1" i="0" u="none" strike="noStrike">
                          <a:solidFill>
                            <a:srgbClr val="FFFFFF"/>
                          </a:solidFill>
                          <a:effectLst/>
                          <a:latin typeface="游ゴシック" panose="020B0400000000000000" pitchFamily="50" charset="-128"/>
                          <a:ea typeface="游ゴシック" panose="020B0400000000000000" pitchFamily="50" charset="-128"/>
                        </a:rPr>
                        <a:t>仕事内容</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ctr" fontAlgn="ctr"/>
                      <a:r>
                        <a:rPr lang="ja-JP" altLang="en-US" sz="1100" b="1" i="0" u="none" strike="noStrike">
                          <a:solidFill>
                            <a:srgbClr val="FFFFFF"/>
                          </a:solidFill>
                          <a:effectLst/>
                          <a:latin typeface="游ゴシック" panose="020B0400000000000000" pitchFamily="50" charset="-128"/>
                          <a:ea typeface="游ゴシック" panose="020B0400000000000000" pitchFamily="50" charset="-128"/>
                        </a:rPr>
                        <a:t>時給</a:t>
                      </a:r>
                    </a:p>
                  </a:txBody>
                  <a:tcPr marL="7620" marR="7620" marT="7620" marB="0" anchor="ctr">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ctr" fontAlgn="ctr"/>
                      <a:r>
                        <a:rPr lang="ja-JP" altLang="en-US" sz="1100" b="1" i="0" u="none" strike="noStrike">
                          <a:solidFill>
                            <a:srgbClr val="FFFFFF"/>
                          </a:solidFill>
                          <a:effectLst/>
                          <a:latin typeface="游ゴシック" panose="020B0400000000000000" pitchFamily="50" charset="-128"/>
                          <a:ea typeface="游ゴシック" panose="020B0400000000000000" pitchFamily="50" charset="-128"/>
                        </a:rPr>
                        <a:t>出勤日数</a:t>
                      </a:r>
                    </a:p>
                  </a:txBody>
                  <a:tcPr marL="7620" marR="7620" marT="7620" marB="0" anchor="ctr">
                    <a:lnL>
                      <a:noFill/>
                    </a:lnL>
                    <a:lnR>
                      <a:noFill/>
                    </a:lnR>
                    <a:lnT w="12700" cap="flat" cmpd="sng" algn="ctr">
                      <a:solidFill>
                        <a:srgbClr val="000000"/>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ctr" fontAlgn="ctr"/>
                      <a:r>
                        <a:rPr lang="ja-JP" altLang="en-US" sz="1100" b="1" i="0" u="none" strike="noStrike">
                          <a:solidFill>
                            <a:srgbClr val="FFFFFF"/>
                          </a:solidFill>
                          <a:effectLst/>
                          <a:latin typeface="游ゴシック" panose="020B0400000000000000" pitchFamily="50" charset="-128"/>
                          <a:ea typeface="游ゴシック" panose="020B0400000000000000" pitchFamily="50" charset="-128"/>
                        </a:rPr>
                        <a:t>年齢層</a:t>
                      </a:r>
                    </a:p>
                  </a:txBody>
                  <a:tcPr marL="7620" marR="7620" marT="7620" marB="0" anchor="ctr">
                    <a:lnL>
                      <a:noFill/>
                    </a:lnL>
                    <a:lnR>
                      <a:noFill/>
                    </a:lnR>
                    <a:lnT w="12700" cap="flat" cmpd="sng" algn="ctr">
                      <a:solidFill>
                        <a:srgbClr val="000000"/>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ctr" fontAlgn="ctr"/>
                      <a:r>
                        <a:rPr lang="ja-JP" altLang="en-US" sz="1100" b="1" i="0" u="none" strike="noStrike">
                          <a:solidFill>
                            <a:srgbClr val="FFFFFF"/>
                          </a:solidFill>
                          <a:effectLst/>
                          <a:latin typeface="游ゴシック" panose="020B0400000000000000" pitchFamily="50" charset="-128"/>
                          <a:ea typeface="游ゴシック" panose="020B0400000000000000" pitchFamily="50" charset="-128"/>
                        </a:rPr>
                        <a:t>交通費</a:t>
                      </a:r>
                    </a:p>
                  </a:txBody>
                  <a:tcPr marL="7620" marR="7620" marT="7620" marB="0" anchor="ctr">
                    <a:lnL>
                      <a:noFill/>
                    </a:lnL>
                    <a:lnR>
                      <a:noFill/>
                    </a:lnR>
                    <a:lnT w="12700" cap="flat" cmpd="sng" algn="ctr">
                      <a:solidFill>
                        <a:srgbClr val="000000"/>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ctr" fontAlgn="ctr"/>
                      <a:r>
                        <a:rPr lang="ja-JP" altLang="en-US" sz="1100" b="1" i="0" u="none" strike="noStrike">
                          <a:solidFill>
                            <a:srgbClr val="FFFFFF"/>
                          </a:solidFill>
                          <a:effectLst/>
                          <a:latin typeface="游ゴシック" panose="020B0400000000000000" pitchFamily="50" charset="-128"/>
                          <a:ea typeface="游ゴシック" panose="020B0400000000000000" pitchFamily="50" charset="-128"/>
                        </a:rPr>
                        <a:t>男女比</a:t>
                      </a:r>
                    </a:p>
                  </a:txBody>
                  <a:tcPr marL="7620" marR="7620" marT="7620" marB="0" anchor="ctr">
                    <a:lnL>
                      <a:noFill/>
                    </a:lnL>
                    <a:lnR>
                      <a:noFill/>
                    </a:lnR>
                    <a:lnT w="12700" cap="flat" cmpd="sng" algn="ctr">
                      <a:solidFill>
                        <a:srgbClr val="000000"/>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ctr" fontAlgn="ctr"/>
                      <a:r>
                        <a:rPr lang="ja-JP" altLang="en-US" sz="1100" b="1" i="0" u="none" strike="noStrike">
                          <a:solidFill>
                            <a:srgbClr val="FFFFFF"/>
                          </a:solidFill>
                          <a:effectLst/>
                          <a:latin typeface="游ゴシック" panose="020B0400000000000000" pitchFamily="50" charset="-128"/>
                          <a:ea typeface="游ゴシック" panose="020B0400000000000000" pitchFamily="50" charset="-128"/>
                        </a:rPr>
                        <a:t>仕事の仕方</a:t>
                      </a:r>
                    </a:p>
                  </a:txBody>
                  <a:tcPr marL="7620" marR="7620" marT="7620" marB="0" anchor="ctr">
                    <a:lnL>
                      <a:noFill/>
                    </a:lnL>
                    <a:lnR>
                      <a:noFill/>
                    </a:lnR>
                    <a:lnT w="12700" cap="flat" cmpd="sng" algn="ctr">
                      <a:solidFill>
                        <a:srgbClr val="000000"/>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ctr" fontAlgn="ctr"/>
                      <a:r>
                        <a:rPr lang="ja-JP" altLang="en-US" sz="1100" b="1" i="0" u="none" strike="noStrike">
                          <a:solidFill>
                            <a:srgbClr val="FFFFFF"/>
                          </a:solidFill>
                          <a:effectLst/>
                          <a:latin typeface="游ゴシック" panose="020B0400000000000000" pitchFamily="50" charset="-128"/>
                          <a:ea typeface="游ゴシック" panose="020B0400000000000000" pitchFamily="50" charset="-128"/>
                        </a:rPr>
                        <a:t>雰囲気</a:t>
                      </a:r>
                    </a:p>
                  </a:txBody>
                  <a:tcPr marL="7620" marR="7620" marT="7620" marB="0" anchor="ctr">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extLst>
                  <a:ext uri="{0D108BD9-81ED-4DB2-BD59-A6C34878D82A}">
                    <a16:rowId xmlns:a16="http://schemas.microsoft.com/office/drawing/2014/main" val="1136732484"/>
                  </a:ext>
                </a:extLst>
              </a:tr>
              <a:tr h="320552">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警備スタッフ</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〇</a:t>
                      </a:r>
                    </a:p>
                  </a:txBody>
                  <a:tcPr marL="7620" marR="7620" marT="7620" marB="0" anchor="ctr">
                    <a:lnL w="12700" cap="flat" cmpd="sng" algn="ctr">
                      <a:solidFill>
                        <a:srgbClr val="000000"/>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B</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dirty="0">
                          <a:solidFill>
                            <a:srgbClr val="000000"/>
                          </a:solidFill>
                          <a:effectLst/>
                          <a:latin typeface="游ゴシック" panose="020B0400000000000000" pitchFamily="50" charset="-128"/>
                          <a:ea typeface="游ゴシック" panose="020B0400000000000000" pitchFamily="50" charset="-128"/>
                        </a:rPr>
                        <a:t>A</a:t>
                      </a:r>
                    </a:p>
                  </a:txBody>
                  <a:tcPr marL="7620" marR="7620" marT="7620" marB="0" anchor="ctr">
                    <a:lnL>
                      <a:noFill/>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1922400392"/>
                  </a:ext>
                </a:extLst>
              </a:tr>
              <a:tr h="310213">
                <a:tc>
                  <a:txBody>
                    <a:bodyPr/>
                    <a:lstStyle/>
                    <a:p>
                      <a:pPr algn="ctr" fontAlgn="ctr"/>
                      <a:r>
                        <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rPr>
                        <a:t>飲食</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〇</a:t>
                      </a:r>
                    </a:p>
                  </a:txBody>
                  <a:tcPr marL="7620" marR="7620" marT="7620" marB="0" anchor="ctr">
                    <a:lnL w="12700" cap="flat" cmpd="sng" algn="ctr">
                      <a:solidFill>
                        <a:srgbClr val="000000"/>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B</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C</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dirty="0">
                          <a:solidFill>
                            <a:srgbClr val="000000"/>
                          </a:solidFill>
                          <a:effectLst/>
                          <a:latin typeface="游ゴシック" panose="020B0400000000000000" pitchFamily="50" charset="-128"/>
                          <a:ea typeface="游ゴシック" panose="020B0400000000000000" pitchFamily="50" charset="-128"/>
                        </a:rPr>
                        <a:t>C</a:t>
                      </a:r>
                    </a:p>
                  </a:txBody>
                  <a:tcPr marL="7620" marR="7620" marT="7620" marB="0" anchor="ctr">
                    <a:lnL>
                      <a:noFill/>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extLst>
                  <a:ext uri="{0D108BD9-81ED-4DB2-BD59-A6C34878D82A}">
                    <a16:rowId xmlns:a16="http://schemas.microsoft.com/office/drawing/2014/main" val="3433979415"/>
                  </a:ext>
                </a:extLst>
              </a:tr>
              <a:tr h="310213">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ドライバー</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〇</a:t>
                      </a:r>
                    </a:p>
                  </a:txBody>
                  <a:tcPr marL="7620" marR="7620" marT="7620" marB="0" anchor="ctr">
                    <a:lnL w="12700" cap="flat" cmpd="sng" algn="ctr">
                      <a:solidFill>
                        <a:srgbClr val="000000"/>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B</a:t>
                      </a:r>
                    </a:p>
                  </a:txBody>
                  <a:tcPr marL="7620" marR="7620" marT="7620" marB="0" anchor="ctr">
                    <a:lnL>
                      <a:noFill/>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2161361251"/>
                  </a:ext>
                </a:extLst>
              </a:tr>
              <a:tr h="310213">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力仕事</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〇</a:t>
                      </a:r>
                    </a:p>
                  </a:txBody>
                  <a:tcPr marL="7620" marR="7620" marT="7620" marB="0" anchor="ctr">
                    <a:lnL w="12700" cap="flat" cmpd="sng" algn="ctr">
                      <a:solidFill>
                        <a:srgbClr val="000000"/>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〇</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B</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B</a:t>
                      </a:r>
                    </a:p>
                  </a:txBody>
                  <a:tcPr marL="7620" marR="7620" marT="7620" marB="0" anchor="ctr">
                    <a:lnL>
                      <a:noFill/>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extLst>
                  <a:ext uri="{0D108BD9-81ED-4DB2-BD59-A6C34878D82A}">
                    <a16:rowId xmlns:a16="http://schemas.microsoft.com/office/drawing/2014/main" val="573440259"/>
                  </a:ext>
                </a:extLst>
              </a:tr>
              <a:tr h="310213">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接客・販売</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〇</a:t>
                      </a:r>
                    </a:p>
                  </a:txBody>
                  <a:tcPr marL="7620" marR="7620" marT="7620" marB="0" anchor="ctr">
                    <a:lnL w="12700" cap="flat" cmpd="sng" algn="ctr">
                      <a:solidFill>
                        <a:srgbClr val="000000"/>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C</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C</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C</a:t>
                      </a:r>
                    </a:p>
                  </a:txBody>
                  <a:tcPr marL="7620" marR="7620" marT="7620" marB="0" anchor="ctr">
                    <a:lnL>
                      <a:noFill/>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534597528"/>
                  </a:ext>
                </a:extLst>
              </a:tr>
              <a:tr h="310213">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ティッシュ配り</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〇</a:t>
                      </a:r>
                    </a:p>
                  </a:txBody>
                  <a:tcPr marL="7620" marR="7620" marT="7620" marB="0" anchor="ctr">
                    <a:lnL w="12700" cap="flat" cmpd="sng" algn="ctr">
                      <a:solidFill>
                        <a:srgbClr val="000000"/>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〇</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C</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B</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C</a:t>
                      </a:r>
                    </a:p>
                  </a:txBody>
                  <a:tcPr marL="7620" marR="7620" marT="7620" marB="0" anchor="ctr">
                    <a:lnL>
                      <a:noFill/>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extLst>
                  <a:ext uri="{0D108BD9-81ED-4DB2-BD59-A6C34878D82A}">
                    <a16:rowId xmlns:a16="http://schemas.microsoft.com/office/drawing/2014/main" val="470819301"/>
                  </a:ext>
                </a:extLst>
              </a:tr>
              <a:tr h="310213">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アパレル</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〇</a:t>
                      </a:r>
                    </a:p>
                  </a:txBody>
                  <a:tcPr marL="7620" marR="7620" marT="7620" marB="0" anchor="ctr">
                    <a:lnL w="12700" cap="flat" cmpd="sng" algn="ctr">
                      <a:solidFill>
                        <a:srgbClr val="000000"/>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〇</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A</a:t>
                      </a:r>
                    </a:p>
                  </a:txBody>
                  <a:tcPr marL="7620" marR="7620" marT="7620" marB="0" anchor="ctr">
                    <a:lnL>
                      <a:noFill/>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1130640308"/>
                  </a:ext>
                </a:extLst>
              </a:tr>
              <a:tr h="310213">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その他</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〇</a:t>
                      </a:r>
                    </a:p>
                  </a:txBody>
                  <a:tcPr marL="7620" marR="7620" marT="7620" marB="0" anchor="ctr">
                    <a:lnL w="12700" cap="flat" cmpd="sng" algn="ctr">
                      <a:solidFill>
                        <a:srgbClr val="000000"/>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〇</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B</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B</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B</a:t>
                      </a:r>
                    </a:p>
                  </a:txBody>
                  <a:tcPr marL="7620" marR="7620" marT="7620" marB="0" anchor="ctr">
                    <a:lnL>
                      <a:noFill/>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extLst>
                  <a:ext uri="{0D108BD9-81ED-4DB2-BD59-A6C34878D82A}">
                    <a16:rowId xmlns:a16="http://schemas.microsoft.com/office/drawing/2014/main" val="3712960021"/>
                  </a:ext>
                </a:extLst>
              </a:tr>
              <a:tr h="310213">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データ入力</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w="12700" cap="flat" cmpd="sng" algn="ctr">
                      <a:solidFill>
                        <a:srgbClr val="000000"/>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B</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B</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A</a:t>
                      </a:r>
                    </a:p>
                  </a:txBody>
                  <a:tcPr marL="7620" marR="7620" marT="7620" marB="0" anchor="ctr">
                    <a:lnL>
                      <a:noFill/>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1319951387"/>
                  </a:ext>
                </a:extLst>
              </a:tr>
              <a:tr h="310213">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企画</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w="12700" cap="flat" cmpd="sng" algn="ctr">
                      <a:solidFill>
                        <a:srgbClr val="000000"/>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B</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B</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B</a:t>
                      </a:r>
                    </a:p>
                  </a:txBody>
                  <a:tcPr marL="7620" marR="7620" marT="7620" marB="0" anchor="ctr">
                    <a:lnL>
                      <a:noFill/>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extLst>
                  <a:ext uri="{0D108BD9-81ED-4DB2-BD59-A6C34878D82A}">
                    <a16:rowId xmlns:a16="http://schemas.microsoft.com/office/drawing/2014/main" val="598932463"/>
                  </a:ext>
                </a:extLst>
              </a:tr>
              <a:tr h="310213">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パチンコ</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w="12700" cap="flat" cmpd="sng" algn="ctr">
                      <a:solidFill>
                        <a:srgbClr val="000000"/>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C</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C</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C</a:t>
                      </a:r>
                    </a:p>
                  </a:txBody>
                  <a:tcPr marL="7620" marR="7620" marT="7620" marB="0" anchor="ctr">
                    <a:lnL>
                      <a:noFill/>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3856954756"/>
                  </a:ext>
                </a:extLst>
              </a:tr>
              <a:tr h="310213">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プログラマー</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w="12700" cap="flat" cmpd="sng" algn="ctr">
                      <a:solidFill>
                        <a:srgbClr val="000000"/>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B</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B</a:t>
                      </a:r>
                    </a:p>
                  </a:txBody>
                  <a:tcPr marL="7620" marR="7620" marT="7620" marB="0" anchor="ctr">
                    <a:lnL>
                      <a:noFill/>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extLst>
                  <a:ext uri="{0D108BD9-81ED-4DB2-BD59-A6C34878D82A}">
                    <a16:rowId xmlns:a16="http://schemas.microsoft.com/office/drawing/2014/main" val="922768098"/>
                  </a:ext>
                </a:extLst>
              </a:tr>
              <a:tr h="310213">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ナイトワーク</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w="12700" cap="flat" cmpd="sng" algn="ctr">
                      <a:solidFill>
                        <a:srgbClr val="000000"/>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C</a:t>
                      </a:r>
                    </a:p>
                  </a:txBody>
                  <a:tcPr marL="7620" marR="7620" marT="7620" marB="0" anchor="ctr">
                    <a:lnL>
                      <a:noFill/>
                    </a:lnL>
                    <a:lnR>
                      <a:noFill/>
                    </a:lnR>
                    <a:lnT w="6350" cap="flat" cmpd="sng" algn="ctr">
                      <a:solidFill>
                        <a:srgbClr val="8EA9DB"/>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C</a:t>
                      </a:r>
                    </a:p>
                  </a:txBody>
                  <a:tcPr marL="7620" marR="7620" marT="7620" marB="0" anchor="ctr">
                    <a:lnL>
                      <a:noFill/>
                    </a:lnL>
                    <a:lnR>
                      <a:noFill/>
                    </a:lnR>
                    <a:lnT w="6350" cap="flat" cmpd="sng" algn="ctr">
                      <a:solidFill>
                        <a:srgbClr val="8EA9DB"/>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1F2"/>
                    </a:solidFill>
                  </a:tcPr>
                </a:tc>
                <a:tc>
                  <a:txBody>
                    <a:bodyPr/>
                    <a:lstStyle/>
                    <a:p>
                      <a:pPr algn="ctr" fontAlgn="ctr"/>
                      <a:r>
                        <a:rPr lang="en-US" sz="1100" b="0" i="0" u="none" strike="noStrike" dirty="0">
                          <a:solidFill>
                            <a:srgbClr val="000000"/>
                          </a:solidFill>
                          <a:effectLst/>
                          <a:latin typeface="游ゴシック" panose="020B0400000000000000" pitchFamily="50" charset="-128"/>
                          <a:ea typeface="游ゴシック" panose="020B0400000000000000" pitchFamily="50" charset="-128"/>
                        </a:rPr>
                        <a:t>C</a:t>
                      </a:r>
                    </a:p>
                  </a:txBody>
                  <a:tcPr marL="7620" marR="7620" marT="7620" marB="0" anchor="ctr">
                    <a:lnL>
                      <a:noFill/>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3270338636"/>
                  </a:ext>
                </a:extLst>
              </a:tr>
            </a:tbl>
          </a:graphicData>
        </a:graphic>
      </p:graphicFrame>
      <p:sp>
        <p:nvSpPr>
          <p:cNvPr id="4" name="矢印: 左右 3">
            <a:extLst>
              <a:ext uri="{FF2B5EF4-FFF2-40B4-BE49-F238E27FC236}">
                <a16:creationId xmlns:a16="http://schemas.microsoft.com/office/drawing/2014/main" id="{C329FD17-B32E-4F21-ABA6-AB1AC53B38B0}"/>
              </a:ext>
            </a:extLst>
          </p:cNvPr>
          <p:cNvSpPr/>
          <p:nvPr/>
        </p:nvSpPr>
        <p:spPr>
          <a:xfrm>
            <a:off x="7018888" y="446977"/>
            <a:ext cx="2673752" cy="196769"/>
          </a:xfrm>
          <a:prstGeom prst="leftRightArrow">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kumimoji="1" lang="ja-JP" altLang="en-US" dirty="0"/>
          </a:p>
        </p:txBody>
      </p:sp>
      <p:sp>
        <p:nvSpPr>
          <p:cNvPr id="6" name="テキスト ボックス 5">
            <a:extLst>
              <a:ext uri="{FF2B5EF4-FFF2-40B4-BE49-F238E27FC236}">
                <a16:creationId xmlns:a16="http://schemas.microsoft.com/office/drawing/2014/main" id="{730FD1B7-F9E8-4E5A-9BC7-F6CB39B61B83}"/>
              </a:ext>
            </a:extLst>
          </p:cNvPr>
          <p:cNvSpPr txBox="1"/>
          <p:nvPr/>
        </p:nvSpPr>
        <p:spPr>
          <a:xfrm>
            <a:off x="7398218" y="-42948"/>
            <a:ext cx="2670342" cy="369332"/>
          </a:xfrm>
          <a:prstGeom prst="rect">
            <a:avLst/>
          </a:prstGeom>
          <a:noFill/>
        </p:spPr>
        <p:txBody>
          <a:bodyPr wrap="square" rtlCol="0">
            <a:spAutoFit/>
          </a:bodyPr>
          <a:lstStyle/>
          <a:p>
            <a:r>
              <a:rPr kumimoji="1" lang="en-US" altLang="ja-JP" dirty="0"/>
              <a:t>A          B          C</a:t>
            </a:r>
            <a:endParaRPr kumimoji="1" lang="ja-JP" altLang="en-US" dirty="0"/>
          </a:p>
        </p:txBody>
      </p:sp>
      <p:sp>
        <p:nvSpPr>
          <p:cNvPr id="10" name="テキスト ボックス 9">
            <a:extLst>
              <a:ext uri="{FF2B5EF4-FFF2-40B4-BE49-F238E27FC236}">
                <a16:creationId xmlns:a16="http://schemas.microsoft.com/office/drawing/2014/main" id="{4790830A-42B4-4E6F-BABF-87CEB2CBCDD7}"/>
              </a:ext>
            </a:extLst>
          </p:cNvPr>
          <p:cNvSpPr txBox="1"/>
          <p:nvPr/>
        </p:nvSpPr>
        <p:spPr>
          <a:xfrm>
            <a:off x="5825216" y="360695"/>
            <a:ext cx="883663" cy="369332"/>
          </a:xfrm>
          <a:prstGeom prst="rect">
            <a:avLst/>
          </a:prstGeom>
          <a:noFill/>
        </p:spPr>
        <p:txBody>
          <a:bodyPr wrap="square" rtlCol="0">
            <a:spAutoFit/>
          </a:bodyPr>
          <a:lstStyle/>
          <a:p>
            <a:r>
              <a:rPr kumimoji="1" lang="ja-JP" altLang="en-US" dirty="0"/>
              <a:t>男女比</a:t>
            </a:r>
          </a:p>
        </p:txBody>
      </p:sp>
      <p:sp>
        <p:nvSpPr>
          <p:cNvPr id="15" name="テキスト ボックス 14">
            <a:extLst>
              <a:ext uri="{FF2B5EF4-FFF2-40B4-BE49-F238E27FC236}">
                <a16:creationId xmlns:a16="http://schemas.microsoft.com/office/drawing/2014/main" id="{7C930866-73EE-4E9A-B270-473D5827B9F0}"/>
              </a:ext>
            </a:extLst>
          </p:cNvPr>
          <p:cNvSpPr txBox="1"/>
          <p:nvPr/>
        </p:nvSpPr>
        <p:spPr>
          <a:xfrm>
            <a:off x="9056032" y="240837"/>
            <a:ext cx="883663" cy="369332"/>
          </a:xfrm>
          <a:prstGeom prst="rect">
            <a:avLst/>
          </a:prstGeom>
          <a:noFill/>
        </p:spPr>
        <p:txBody>
          <a:bodyPr wrap="square" rtlCol="0">
            <a:spAutoFit/>
          </a:bodyPr>
          <a:lstStyle/>
          <a:p>
            <a:r>
              <a:rPr kumimoji="1" lang="ja-JP" altLang="en-US" dirty="0"/>
              <a:t>女</a:t>
            </a:r>
          </a:p>
        </p:txBody>
      </p:sp>
      <p:sp>
        <p:nvSpPr>
          <p:cNvPr id="16" name="テキスト ボックス 15">
            <a:extLst>
              <a:ext uri="{FF2B5EF4-FFF2-40B4-BE49-F238E27FC236}">
                <a16:creationId xmlns:a16="http://schemas.microsoft.com/office/drawing/2014/main" id="{BF09ED96-8F0F-4454-8C4E-E4F947C76AEC}"/>
              </a:ext>
            </a:extLst>
          </p:cNvPr>
          <p:cNvSpPr txBox="1"/>
          <p:nvPr/>
        </p:nvSpPr>
        <p:spPr>
          <a:xfrm>
            <a:off x="7347162" y="240837"/>
            <a:ext cx="883663" cy="369332"/>
          </a:xfrm>
          <a:prstGeom prst="rect">
            <a:avLst/>
          </a:prstGeom>
          <a:noFill/>
        </p:spPr>
        <p:txBody>
          <a:bodyPr wrap="square" rtlCol="0">
            <a:spAutoFit/>
          </a:bodyPr>
          <a:lstStyle/>
          <a:p>
            <a:r>
              <a:rPr kumimoji="1" lang="ja-JP" altLang="en-US" dirty="0"/>
              <a:t>男</a:t>
            </a:r>
          </a:p>
        </p:txBody>
      </p:sp>
      <p:sp>
        <p:nvSpPr>
          <p:cNvPr id="17" name="矢印: 左右 16">
            <a:extLst>
              <a:ext uri="{FF2B5EF4-FFF2-40B4-BE49-F238E27FC236}">
                <a16:creationId xmlns:a16="http://schemas.microsoft.com/office/drawing/2014/main" id="{6F83221E-A73E-469F-A658-529B1585E2F2}"/>
              </a:ext>
            </a:extLst>
          </p:cNvPr>
          <p:cNvSpPr/>
          <p:nvPr/>
        </p:nvSpPr>
        <p:spPr>
          <a:xfrm>
            <a:off x="7018888" y="865571"/>
            <a:ext cx="2673752" cy="196769"/>
          </a:xfrm>
          <a:prstGeom prst="leftRightArrow">
            <a:avLst/>
          </a:prstGeom>
          <a:solidFill>
            <a:schemeClr val="bg2">
              <a:lumMod val="50000"/>
            </a:schemeClr>
          </a:solidFill>
        </p:spPr>
        <p:style>
          <a:lnRef idx="1">
            <a:schemeClr val="accent2"/>
          </a:lnRef>
          <a:fillRef idx="2">
            <a:schemeClr val="accent2"/>
          </a:fillRef>
          <a:effectRef idx="1">
            <a:schemeClr val="accent2"/>
          </a:effectRef>
          <a:fontRef idx="minor">
            <a:schemeClr val="dk1"/>
          </a:fontRef>
        </p:style>
        <p:txBody>
          <a:bodyPr rtlCol="0" anchor="ctr"/>
          <a:lstStyle/>
          <a:p>
            <a:pPr algn="ctr"/>
            <a:endParaRPr kumimoji="1" lang="ja-JP" altLang="en-US" dirty="0"/>
          </a:p>
        </p:txBody>
      </p:sp>
      <p:sp>
        <p:nvSpPr>
          <p:cNvPr id="18" name="矢印: 左右 17">
            <a:extLst>
              <a:ext uri="{FF2B5EF4-FFF2-40B4-BE49-F238E27FC236}">
                <a16:creationId xmlns:a16="http://schemas.microsoft.com/office/drawing/2014/main" id="{CC0A5D11-BDA5-4759-B953-BD3D78CC95F3}"/>
              </a:ext>
            </a:extLst>
          </p:cNvPr>
          <p:cNvSpPr/>
          <p:nvPr/>
        </p:nvSpPr>
        <p:spPr>
          <a:xfrm>
            <a:off x="7018888" y="1284165"/>
            <a:ext cx="2673752" cy="196769"/>
          </a:xfrm>
          <a:prstGeom prst="leftRightArrow">
            <a:avLst/>
          </a:prstGeom>
          <a:solidFill>
            <a:schemeClr val="accent3">
              <a:lumMod val="75000"/>
            </a:schemeClr>
          </a:solidFill>
        </p:spPr>
        <p:style>
          <a:lnRef idx="1">
            <a:schemeClr val="accent2"/>
          </a:lnRef>
          <a:fillRef idx="2">
            <a:schemeClr val="accent2"/>
          </a:fillRef>
          <a:effectRef idx="1">
            <a:schemeClr val="accent2"/>
          </a:effectRef>
          <a:fontRef idx="minor">
            <a:schemeClr val="dk1"/>
          </a:fontRef>
        </p:style>
        <p:txBody>
          <a:bodyPr rtlCol="0" anchor="ctr"/>
          <a:lstStyle/>
          <a:p>
            <a:pPr algn="ctr"/>
            <a:endParaRPr kumimoji="1" lang="ja-JP" altLang="en-US" dirty="0"/>
          </a:p>
        </p:txBody>
      </p:sp>
      <p:sp>
        <p:nvSpPr>
          <p:cNvPr id="19" name="テキスト ボックス 18">
            <a:extLst>
              <a:ext uri="{FF2B5EF4-FFF2-40B4-BE49-F238E27FC236}">
                <a16:creationId xmlns:a16="http://schemas.microsoft.com/office/drawing/2014/main" id="{BDCC66F1-3F83-4A9C-9B8B-15A732F8598F}"/>
              </a:ext>
            </a:extLst>
          </p:cNvPr>
          <p:cNvSpPr txBox="1"/>
          <p:nvPr/>
        </p:nvSpPr>
        <p:spPr>
          <a:xfrm>
            <a:off x="5630441" y="708370"/>
            <a:ext cx="1388447" cy="369332"/>
          </a:xfrm>
          <a:prstGeom prst="rect">
            <a:avLst/>
          </a:prstGeom>
          <a:noFill/>
        </p:spPr>
        <p:txBody>
          <a:bodyPr wrap="square" rtlCol="0">
            <a:spAutoFit/>
          </a:bodyPr>
          <a:lstStyle/>
          <a:p>
            <a:r>
              <a:rPr kumimoji="1" lang="ja-JP" altLang="en-US" dirty="0"/>
              <a:t>仕事の仕方</a:t>
            </a:r>
          </a:p>
        </p:txBody>
      </p:sp>
      <p:sp>
        <p:nvSpPr>
          <p:cNvPr id="20" name="テキスト ボックス 19">
            <a:extLst>
              <a:ext uri="{FF2B5EF4-FFF2-40B4-BE49-F238E27FC236}">
                <a16:creationId xmlns:a16="http://schemas.microsoft.com/office/drawing/2014/main" id="{268EFD77-4A0F-4751-8BD7-3520B198848A}"/>
              </a:ext>
            </a:extLst>
          </p:cNvPr>
          <p:cNvSpPr txBox="1"/>
          <p:nvPr/>
        </p:nvSpPr>
        <p:spPr>
          <a:xfrm>
            <a:off x="5825214" y="1079115"/>
            <a:ext cx="883663" cy="369332"/>
          </a:xfrm>
          <a:prstGeom prst="rect">
            <a:avLst/>
          </a:prstGeom>
          <a:noFill/>
        </p:spPr>
        <p:txBody>
          <a:bodyPr wrap="square" rtlCol="0">
            <a:spAutoFit/>
          </a:bodyPr>
          <a:lstStyle/>
          <a:p>
            <a:r>
              <a:rPr kumimoji="1" lang="ja-JP" altLang="en-US" dirty="0"/>
              <a:t>雰囲気</a:t>
            </a:r>
          </a:p>
        </p:txBody>
      </p:sp>
      <p:sp>
        <p:nvSpPr>
          <p:cNvPr id="21" name="テキスト ボックス 20">
            <a:extLst>
              <a:ext uri="{FF2B5EF4-FFF2-40B4-BE49-F238E27FC236}">
                <a16:creationId xmlns:a16="http://schemas.microsoft.com/office/drawing/2014/main" id="{548387B3-8BE5-4783-B596-7D0491EAF3C6}"/>
              </a:ext>
            </a:extLst>
          </p:cNvPr>
          <p:cNvSpPr txBox="1"/>
          <p:nvPr/>
        </p:nvSpPr>
        <p:spPr>
          <a:xfrm>
            <a:off x="7152031" y="613562"/>
            <a:ext cx="883663" cy="369332"/>
          </a:xfrm>
          <a:prstGeom prst="rect">
            <a:avLst/>
          </a:prstGeom>
          <a:noFill/>
        </p:spPr>
        <p:txBody>
          <a:bodyPr wrap="square" rtlCol="0">
            <a:spAutoFit/>
          </a:bodyPr>
          <a:lstStyle/>
          <a:p>
            <a:r>
              <a:rPr kumimoji="1" lang="ja-JP" altLang="en-US" dirty="0"/>
              <a:t>一人で</a:t>
            </a:r>
          </a:p>
        </p:txBody>
      </p:sp>
      <p:sp>
        <p:nvSpPr>
          <p:cNvPr id="22" name="テキスト ボックス 21">
            <a:extLst>
              <a:ext uri="{FF2B5EF4-FFF2-40B4-BE49-F238E27FC236}">
                <a16:creationId xmlns:a16="http://schemas.microsoft.com/office/drawing/2014/main" id="{3A5C43DF-BB64-4E72-BE77-D306A94E045F}"/>
              </a:ext>
            </a:extLst>
          </p:cNvPr>
          <p:cNvSpPr txBox="1"/>
          <p:nvPr/>
        </p:nvSpPr>
        <p:spPr>
          <a:xfrm>
            <a:off x="7328895" y="1042045"/>
            <a:ext cx="883663" cy="369332"/>
          </a:xfrm>
          <a:prstGeom prst="rect">
            <a:avLst/>
          </a:prstGeom>
          <a:noFill/>
        </p:spPr>
        <p:txBody>
          <a:bodyPr wrap="square" rtlCol="0">
            <a:spAutoFit/>
          </a:bodyPr>
          <a:lstStyle/>
          <a:p>
            <a:r>
              <a:rPr kumimoji="1" lang="ja-JP" altLang="en-US" dirty="0"/>
              <a:t>静か</a:t>
            </a:r>
          </a:p>
        </p:txBody>
      </p:sp>
      <p:sp>
        <p:nvSpPr>
          <p:cNvPr id="23" name="テキスト ボックス 22">
            <a:extLst>
              <a:ext uri="{FF2B5EF4-FFF2-40B4-BE49-F238E27FC236}">
                <a16:creationId xmlns:a16="http://schemas.microsoft.com/office/drawing/2014/main" id="{2D1A7265-DDD6-4FA5-8F75-336F179FDBDA}"/>
              </a:ext>
            </a:extLst>
          </p:cNvPr>
          <p:cNvSpPr txBox="1"/>
          <p:nvPr/>
        </p:nvSpPr>
        <p:spPr>
          <a:xfrm>
            <a:off x="8906542" y="613562"/>
            <a:ext cx="883663" cy="369332"/>
          </a:xfrm>
          <a:prstGeom prst="rect">
            <a:avLst/>
          </a:prstGeom>
          <a:noFill/>
        </p:spPr>
        <p:txBody>
          <a:bodyPr wrap="square" rtlCol="0">
            <a:spAutoFit/>
          </a:bodyPr>
          <a:lstStyle/>
          <a:p>
            <a:r>
              <a:rPr kumimoji="1" lang="ja-JP" altLang="en-US" dirty="0"/>
              <a:t>大勢で</a:t>
            </a:r>
          </a:p>
        </p:txBody>
      </p:sp>
      <p:sp>
        <p:nvSpPr>
          <p:cNvPr id="24" name="テキスト ボックス 23">
            <a:extLst>
              <a:ext uri="{FF2B5EF4-FFF2-40B4-BE49-F238E27FC236}">
                <a16:creationId xmlns:a16="http://schemas.microsoft.com/office/drawing/2014/main" id="{64E8A2E4-E51F-430C-AAEE-088E960526C4}"/>
              </a:ext>
            </a:extLst>
          </p:cNvPr>
          <p:cNvSpPr txBox="1"/>
          <p:nvPr/>
        </p:nvSpPr>
        <p:spPr>
          <a:xfrm>
            <a:off x="8717343" y="1067143"/>
            <a:ext cx="1233737" cy="369332"/>
          </a:xfrm>
          <a:prstGeom prst="rect">
            <a:avLst/>
          </a:prstGeom>
          <a:noFill/>
        </p:spPr>
        <p:txBody>
          <a:bodyPr wrap="square" rtlCol="0">
            <a:spAutoFit/>
          </a:bodyPr>
          <a:lstStyle/>
          <a:p>
            <a:r>
              <a:rPr kumimoji="1" lang="ja-JP" altLang="en-US" dirty="0"/>
              <a:t>にぎやか</a:t>
            </a:r>
          </a:p>
        </p:txBody>
      </p:sp>
    </p:spTree>
    <p:extLst>
      <p:ext uri="{BB962C8B-B14F-4D97-AF65-F5344CB8AC3E}">
        <p14:creationId xmlns:p14="http://schemas.microsoft.com/office/powerpoint/2010/main" val="4281431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132B15C-698A-4BCF-A343-6EFF39C67DFF}"/>
              </a:ext>
            </a:extLst>
          </p:cNvPr>
          <p:cNvSpPr>
            <a:spLocks noGrp="1"/>
          </p:cNvSpPr>
          <p:nvPr>
            <p:ph type="title"/>
          </p:nvPr>
        </p:nvSpPr>
        <p:spPr>
          <a:xfrm>
            <a:off x="0" y="0"/>
            <a:ext cx="9692640" cy="1325562"/>
          </a:xfrm>
        </p:spPr>
        <p:txBody>
          <a:bodyPr/>
          <a:lstStyle/>
          <a:p>
            <a:r>
              <a:rPr kumimoji="1" lang="ja-JP" altLang="en-US" dirty="0"/>
              <a:t>３．結果</a:t>
            </a:r>
          </a:p>
        </p:txBody>
      </p:sp>
      <p:sp>
        <p:nvSpPr>
          <p:cNvPr id="9" name="星: 4 pt 8">
            <a:extLst>
              <a:ext uri="{FF2B5EF4-FFF2-40B4-BE49-F238E27FC236}">
                <a16:creationId xmlns:a16="http://schemas.microsoft.com/office/drawing/2014/main" id="{E4A71976-96DC-4A84-B377-F8DC7E5D9E54}"/>
              </a:ext>
            </a:extLst>
          </p:cNvPr>
          <p:cNvSpPr/>
          <p:nvPr/>
        </p:nvSpPr>
        <p:spPr>
          <a:xfrm>
            <a:off x="1354665" y="2369587"/>
            <a:ext cx="240453" cy="274320"/>
          </a:xfrm>
          <a:prstGeom prst="star4">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星: 4 pt 13">
            <a:extLst>
              <a:ext uri="{FF2B5EF4-FFF2-40B4-BE49-F238E27FC236}">
                <a16:creationId xmlns:a16="http://schemas.microsoft.com/office/drawing/2014/main" id="{92E7CC0F-6C53-4D85-933B-9F0BC07C2772}"/>
              </a:ext>
            </a:extLst>
          </p:cNvPr>
          <p:cNvSpPr/>
          <p:nvPr/>
        </p:nvSpPr>
        <p:spPr>
          <a:xfrm>
            <a:off x="1574796" y="2369587"/>
            <a:ext cx="240453" cy="274320"/>
          </a:xfrm>
          <a:prstGeom prst="star4">
            <a:avLst/>
          </a:prstGeom>
          <a:solidFill>
            <a:srgbClr val="FFFF00"/>
          </a:solid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aphicFrame>
        <p:nvGraphicFramePr>
          <p:cNvPr id="8" name="表 7">
            <a:extLst>
              <a:ext uri="{FF2B5EF4-FFF2-40B4-BE49-F238E27FC236}">
                <a16:creationId xmlns:a16="http://schemas.microsoft.com/office/drawing/2014/main" id="{D36913AC-A754-43CB-8084-3B26BB312C8D}"/>
              </a:ext>
            </a:extLst>
          </p:cNvPr>
          <p:cNvGraphicFramePr>
            <a:graphicFrameLocks noGrp="1"/>
          </p:cNvGraphicFramePr>
          <p:nvPr/>
        </p:nvGraphicFramePr>
        <p:xfrm>
          <a:off x="10444480" y="0"/>
          <a:ext cx="1818640" cy="6857998"/>
        </p:xfrm>
        <a:graphic>
          <a:graphicData uri="http://schemas.openxmlformats.org/drawingml/2006/table">
            <a:tbl>
              <a:tblPr firstRow="1" bandRow="1">
                <a:tableStyleId>{5C22544A-7EE6-4342-B048-85BDC9FD1C3A}</a:tableStyleId>
              </a:tblPr>
              <a:tblGrid>
                <a:gridCol w="1818640">
                  <a:extLst>
                    <a:ext uri="{9D8B030D-6E8A-4147-A177-3AD203B41FA5}">
                      <a16:colId xmlns:a16="http://schemas.microsoft.com/office/drawing/2014/main" val="130829290"/>
                    </a:ext>
                  </a:extLst>
                </a:gridCol>
              </a:tblGrid>
              <a:tr h="979714">
                <a:tc>
                  <a:txBody>
                    <a:bodyPr/>
                    <a:lstStyle/>
                    <a:p>
                      <a:pPr algn="ctr"/>
                      <a:endParaRPr kumimoji="1" lang="en-US" altLang="ja-JP" dirty="0"/>
                    </a:p>
                    <a:p>
                      <a:pPr algn="ctr"/>
                      <a:r>
                        <a:rPr kumimoji="1" lang="ja-JP" altLang="en-US" dirty="0"/>
                        <a:t>アルバイト</a:t>
                      </a:r>
                      <a:endParaRPr kumimoji="1" lang="en-US" altLang="ja-JP" dirty="0"/>
                    </a:p>
                    <a:p>
                      <a:pPr algn="ctr"/>
                      <a:r>
                        <a:rPr kumimoji="1" lang="ja-JP" altLang="en-US" dirty="0"/>
                        <a:t>選びのポイント</a:t>
                      </a:r>
                      <a:endParaRPr kumimoji="1" lang="en-US" altLang="ja-JP" dirty="0"/>
                    </a:p>
                  </a:txBody>
                  <a:tcPr/>
                </a:tc>
                <a:extLst>
                  <a:ext uri="{0D108BD9-81ED-4DB2-BD59-A6C34878D82A}">
                    <a16:rowId xmlns:a16="http://schemas.microsoft.com/office/drawing/2014/main" val="3485527216"/>
                  </a:ext>
                </a:extLst>
              </a:tr>
              <a:tr h="979714">
                <a:tc>
                  <a:txBody>
                    <a:bodyPr/>
                    <a:lstStyle/>
                    <a:p>
                      <a:pPr algn="ctr"/>
                      <a:endParaRPr kumimoji="1" lang="en-US" altLang="ja-JP" sz="1800" dirty="0">
                        <a:solidFill>
                          <a:schemeClr val="tx1"/>
                        </a:solidFill>
                      </a:endParaRPr>
                    </a:p>
                    <a:p>
                      <a:pPr algn="ctr"/>
                      <a:r>
                        <a:rPr kumimoji="1" lang="ja-JP" altLang="en-US" sz="1800" kern="1200" dirty="0">
                          <a:solidFill>
                            <a:schemeClr val="bg2">
                              <a:lumMod val="25000"/>
                            </a:schemeClr>
                          </a:solidFill>
                          <a:latin typeface="+mj-ea"/>
                          <a:ea typeface="+mn-ea"/>
                          <a:cs typeface="+mn-cs"/>
                        </a:rPr>
                        <a:t>週の</a:t>
                      </a:r>
                      <a:endParaRPr kumimoji="1" lang="en-US" altLang="ja-JP" sz="1800" kern="1200" dirty="0">
                        <a:solidFill>
                          <a:schemeClr val="bg2">
                            <a:lumMod val="25000"/>
                          </a:schemeClr>
                        </a:solidFill>
                        <a:latin typeface="+mj-ea"/>
                        <a:ea typeface="+mn-ea"/>
                        <a:cs typeface="+mn-cs"/>
                      </a:endParaRPr>
                    </a:p>
                    <a:p>
                      <a:pPr algn="ctr"/>
                      <a:r>
                        <a:rPr kumimoji="1" lang="ja-JP" altLang="en-US" sz="1800" kern="1200" dirty="0">
                          <a:solidFill>
                            <a:schemeClr val="bg2">
                              <a:lumMod val="25000"/>
                            </a:schemeClr>
                          </a:solidFill>
                          <a:latin typeface="+mj-ea"/>
                          <a:ea typeface="+mn-ea"/>
                          <a:cs typeface="+mn-cs"/>
                        </a:rPr>
                        <a:t>最低出勤日数</a:t>
                      </a:r>
                      <a:endParaRPr kumimoji="1" lang="en-US" altLang="ja-JP" sz="1800" kern="1200" dirty="0">
                        <a:solidFill>
                          <a:schemeClr val="bg2">
                            <a:lumMod val="25000"/>
                          </a:schemeClr>
                        </a:solidFill>
                        <a:latin typeface="+mj-ea"/>
                        <a:ea typeface="+mn-ea"/>
                        <a:cs typeface="+mn-cs"/>
                      </a:endParaRPr>
                    </a:p>
                  </a:txBody>
                  <a:tcPr/>
                </a:tc>
                <a:extLst>
                  <a:ext uri="{0D108BD9-81ED-4DB2-BD59-A6C34878D82A}">
                    <a16:rowId xmlns:a16="http://schemas.microsoft.com/office/drawing/2014/main" val="4277397931"/>
                  </a:ext>
                </a:extLst>
              </a:tr>
              <a:tr h="979714">
                <a:tc>
                  <a:txBody>
                    <a:bodyPr/>
                    <a:lstStyle/>
                    <a:p>
                      <a:pPr algn="ctr"/>
                      <a:endParaRPr kumimoji="1" lang="en-US" altLang="ja-JP" dirty="0"/>
                    </a:p>
                    <a:p>
                      <a:pPr algn="ctr"/>
                      <a:r>
                        <a:rPr kumimoji="1" lang="ja-JP" altLang="en-US" dirty="0"/>
                        <a:t>交通費支給</a:t>
                      </a:r>
                      <a:endParaRPr kumimoji="1" lang="en-US" altLang="ja-JP" dirty="0"/>
                    </a:p>
                  </a:txBody>
                  <a:tcPr/>
                </a:tc>
                <a:extLst>
                  <a:ext uri="{0D108BD9-81ED-4DB2-BD59-A6C34878D82A}">
                    <a16:rowId xmlns:a16="http://schemas.microsoft.com/office/drawing/2014/main" val="471786793"/>
                  </a:ext>
                </a:extLst>
              </a:tr>
              <a:tr h="979714">
                <a:tc>
                  <a:txBody>
                    <a:bodyPr/>
                    <a:lstStyle/>
                    <a:p>
                      <a:pPr algn="ctr"/>
                      <a:endParaRPr kumimoji="1" lang="en-US" altLang="ja-JP" dirty="0"/>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dirty="0"/>
                        <a:t>時給</a:t>
                      </a:r>
                    </a:p>
                    <a:p>
                      <a:pPr algn="ctr"/>
                      <a:endParaRPr kumimoji="1" lang="ja-JP" altLang="en-US" dirty="0"/>
                    </a:p>
                  </a:txBody>
                  <a:tcPr/>
                </a:tc>
                <a:extLst>
                  <a:ext uri="{0D108BD9-81ED-4DB2-BD59-A6C34878D82A}">
                    <a16:rowId xmlns:a16="http://schemas.microsoft.com/office/drawing/2014/main" val="1394671101"/>
                  </a:ext>
                </a:extLst>
              </a:tr>
              <a:tr h="979714">
                <a:tc>
                  <a:txBody>
                    <a:bodyPr/>
                    <a:lstStyle/>
                    <a:p>
                      <a:pPr algn="ctr"/>
                      <a:endParaRPr kumimoji="1" lang="en-US" altLang="ja-JP" dirty="0"/>
                    </a:p>
                    <a:p>
                      <a:pPr algn="ctr"/>
                      <a:r>
                        <a:rPr kumimoji="1" lang="ja-JP" altLang="en-US" dirty="0"/>
                        <a:t>年齢層</a:t>
                      </a:r>
                      <a:endParaRPr kumimoji="1" lang="en-US" altLang="ja-JP" dirty="0"/>
                    </a:p>
                    <a:p>
                      <a:pPr algn="ctr"/>
                      <a:endParaRPr kumimoji="1" lang="ja-JP" altLang="en-US" dirty="0"/>
                    </a:p>
                  </a:txBody>
                  <a:tcPr/>
                </a:tc>
                <a:extLst>
                  <a:ext uri="{0D108BD9-81ED-4DB2-BD59-A6C34878D82A}">
                    <a16:rowId xmlns:a16="http://schemas.microsoft.com/office/drawing/2014/main" val="944407495"/>
                  </a:ext>
                </a:extLst>
              </a:tr>
              <a:tr h="979714">
                <a:tc>
                  <a:txBody>
                    <a:bodyPr/>
                    <a:lstStyle/>
                    <a:p>
                      <a:pPr algn="ctr"/>
                      <a:endParaRPr kumimoji="1" lang="en-US" altLang="ja-JP" dirty="0"/>
                    </a:p>
                    <a:p>
                      <a:pPr algn="ctr"/>
                      <a:r>
                        <a:rPr kumimoji="1" lang="ja-JP" altLang="en-US" dirty="0"/>
                        <a:t>雰囲気</a:t>
                      </a:r>
                    </a:p>
                  </a:txBody>
                  <a:tcPr/>
                </a:tc>
                <a:extLst>
                  <a:ext uri="{0D108BD9-81ED-4DB2-BD59-A6C34878D82A}">
                    <a16:rowId xmlns:a16="http://schemas.microsoft.com/office/drawing/2014/main" val="468701743"/>
                  </a:ext>
                </a:extLst>
              </a:tr>
              <a:tr h="979714">
                <a:tc>
                  <a:txBody>
                    <a:bodyPr/>
                    <a:lstStyle/>
                    <a:p>
                      <a:pPr algn="ctr"/>
                      <a:endParaRPr kumimoji="1" lang="en-US" altLang="ja-JP" dirty="0"/>
                    </a:p>
                    <a:p>
                      <a:pPr algn="ctr"/>
                      <a:r>
                        <a:rPr kumimoji="1" lang="ja-JP" altLang="en-US" dirty="0"/>
                        <a:t>男女比</a:t>
                      </a:r>
                    </a:p>
                  </a:txBody>
                  <a:tcPr/>
                </a:tc>
                <a:extLst>
                  <a:ext uri="{0D108BD9-81ED-4DB2-BD59-A6C34878D82A}">
                    <a16:rowId xmlns:a16="http://schemas.microsoft.com/office/drawing/2014/main" val="3630120292"/>
                  </a:ext>
                </a:extLst>
              </a:tr>
            </a:tbl>
          </a:graphicData>
        </a:graphic>
      </p:graphicFrame>
      <p:graphicFrame>
        <p:nvGraphicFramePr>
          <p:cNvPr id="3" name="表 2">
            <a:extLst>
              <a:ext uri="{FF2B5EF4-FFF2-40B4-BE49-F238E27FC236}">
                <a16:creationId xmlns:a16="http://schemas.microsoft.com/office/drawing/2014/main" id="{1014B81D-7FAA-458C-B886-2940AD9DAD08}"/>
              </a:ext>
            </a:extLst>
          </p:cNvPr>
          <p:cNvGraphicFramePr>
            <a:graphicFrameLocks noGrp="1"/>
          </p:cNvGraphicFramePr>
          <p:nvPr>
            <p:extLst>
              <p:ext uri="{D42A27DB-BD31-4B8C-83A1-F6EECF244321}">
                <p14:modId xmlns:p14="http://schemas.microsoft.com/office/powerpoint/2010/main" val="1551604769"/>
              </p:ext>
            </p:extLst>
          </p:nvPr>
        </p:nvGraphicFramePr>
        <p:xfrm>
          <a:off x="1354665" y="1717219"/>
          <a:ext cx="7650867" cy="4363660"/>
        </p:xfrm>
        <a:graphic>
          <a:graphicData uri="http://schemas.openxmlformats.org/drawingml/2006/table">
            <a:tbl>
              <a:tblPr/>
              <a:tblGrid>
                <a:gridCol w="1331284">
                  <a:extLst>
                    <a:ext uri="{9D8B030D-6E8A-4147-A177-3AD203B41FA5}">
                      <a16:colId xmlns:a16="http://schemas.microsoft.com/office/drawing/2014/main" val="2535271466"/>
                    </a:ext>
                  </a:extLst>
                </a:gridCol>
                <a:gridCol w="850096">
                  <a:extLst>
                    <a:ext uri="{9D8B030D-6E8A-4147-A177-3AD203B41FA5}">
                      <a16:colId xmlns:a16="http://schemas.microsoft.com/office/drawing/2014/main" val="2259388109"/>
                    </a:ext>
                  </a:extLst>
                </a:gridCol>
                <a:gridCol w="946334">
                  <a:extLst>
                    <a:ext uri="{9D8B030D-6E8A-4147-A177-3AD203B41FA5}">
                      <a16:colId xmlns:a16="http://schemas.microsoft.com/office/drawing/2014/main" val="1208419505"/>
                    </a:ext>
                  </a:extLst>
                </a:gridCol>
                <a:gridCol w="850096">
                  <a:extLst>
                    <a:ext uri="{9D8B030D-6E8A-4147-A177-3AD203B41FA5}">
                      <a16:colId xmlns:a16="http://schemas.microsoft.com/office/drawing/2014/main" val="1257046081"/>
                    </a:ext>
                  </a:extLst>
                </a:gridCol>
                <a:gridCol w="850096">
                  <a:extLst>
                    <a:ext uri="{9D8B030D-6E8A-4147-A177-3AD203B41FA5}">
                      <a16:colId xmlns:a16="http://schemas.microsoft.com/office/drawing/2014/main" val="2708993273"/>
                    </a:ext>
                  </a:extLst>
                </a:gridCol>
                <a:gridCol w="850096">
                  <a:extLst>
                    <a:ext uri="{9D8B030D-6E8A-4147-A177-3AD203B41FA5}">
                      <a16:colId xmlns:a16="http://schemas.microsoft.com/office/drawing/2014/main" val="3711993604"/>
                    </a:ext>
                  </a:extLst>
                </a:gridCol>
                <a:gridCol w="1122769">
                  <a:extLst>
                    <a:ext uri="{9D8B030D-6E8A-4147-A177-3AD203B41FA5}">
                      <a16:colId xmlns:a16="http://schemas.microsoft.com/office/drawing/2014/main" val="2537512433"/>
                    </a:ext>
                  </a:extLst>
                </a:gridCol>
                <a:gridCol w="850096">
                  <a:extLst>
                    <a:ext uri="{9D8B030D-6E8A-4147-A177-3AD203B41FA5}">
                      <a16:colId xmlns:a16="http://schemas.microsoft.com/office/drawing/2014/main" val="2940487221"/>
                    </a:ext>
                  </a:extLst>
                </a:gridCol>
              </a:tblGrid>
              <a:tr h="320552">
                <a:tc>
                  <a:txBody>
                    <a:bodyPr/>
                    <a:lstStyle/>
                    <a:p>
                      <a:pPr algn="ctr" fontAlgn="ctr"/>
                      <a:r>
                        <a:rPr lang="ja-JP" altLang="en-US" sz="1100" b="1" i="0" u="none" strike="noStrike">
                          <a:solidFill>
                            <a:srgbClr val="FFFFFF"/>
                          </a:solidFill>
                          <a:effectLst/>
                          <a:latin typeface="游ゴシック" panose="020B0400000000000000" pitchFamily="50" charset="-128"/>
                          <a:ea typeface="游ゴシック" panose="020B0400000000000000" pitchFamily="50" charset="-128"/>
                        </a:rPr>
                        <a:t>仕事内容</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ctr" fontAlgn="ctr"/>
                      <a:r>
                        <a:rPr lang="ja-JP" altLang="en-US" sz="1100" b="1" i="0" u="none" strike="noStrike">
                          <a:solidFill>
                            <a:srgbClr val="FFFFFF"/>
                          </a:solidFill>
                          <a:effectLst/>
                          <a:latin typeface="游ゴシック" panose="020B0400000000000000" pitchFamily="50" charset="-128"/>
                          <a:ea typeface="游ゴシック" panose="020B0400000000000000" pitchFamily="50" charset="-128"/>
                        </a:rPr>
                        <a:t>時給</a:t>
                      </a:r>
                    </a:p>
                  </a:txBody>
                  <a:tcPr marL="7620" marR="7620" marT="7620" marB="0" anchor="ctr">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ctr" fontAlgn="ctr"/>
                      <a:r>
                        <a:rPr lang="ja-JP" altLang="en-US" sz="1100" b="1" i="0" u="none" strike="noStrike">
                          <a:solidFill>
                            <a:srgbClr val="FFFFFF"/>
                          </a:solidFill>
                          <a:effectLst/>
                          <a:latin typeface="游ゴシック" panose="020B0400000000000000" pitchFamily="50" charset="-128"/>
                          <a:ea typeface="游ゴシック" panose="020B0400000000000000" pitchFamily="50" charset="-128"/>
                        </a:rPr>
                        <a:t>出勤日数</a:t>
                      </a:r>
                    </a:p>
                  </a:txBody>
                  <a:tcPr marL="7620" marR="7620" marT="7620" marB="0" anchor="ctr">
                    <a:lnL>
                      <a:noFill/>
                    </a:lnL>
                    <a:lnR>
                      <a:noFill/>
                    </a:lnR>
                    <a:lnT w="12700" cap="flat" cmpd="sng" algn="ctr">
                      <a:solidFill>
                        <a:srgbClr val="000000"/>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ctr" fontAlgn="ctr"/>
                      <a:r>
                        <a:rPr lang="ja-JP" altLang="en-US" sz="1100" b="1" i="0" u="none" strike="noStrike">
                          <a:solidFill>
                            <a:srgbClr val="FFFFFF"/>
                          </a:solidFill>
                          <a:effectLst/>
                          <a:latin typeface="游ゴシック" panose="020B0400000000000000" pitchFamily="50" charset="-128"/>
                          <a:ea typeface="游ゴシック" panose="020B0400000000000000" pitchFamily="50" charset="-128"/>
                        </a:rPr>
                        <a:t>年齢層</a:t>
                      </a:r>
                    </a:p>
                  </a:txBody>
                  <a:tcPr marL="7620" marR="7620" marT="7620" marB="0" anchor="ctr">
                    <a:lnL>
                      <a:noFill/>
                    </a:lnL>
                    <a:lnR>
                      <a:noFill/>
                    </a:lnR>
                    <a:lnT w="12700" cap="flat" cmpd="sng" algn="ctr">
                      <a:solidFill>
                        <a:srgbClr val="000000"/>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ctr" fontAlgn="ctr"/>
                      <a:r>
                        <a:rPr lang="ja-JP" altLang="en-US" sz="1100" b="1" i="0" u="none" strike="noStrike">
                          <a:solidFill>
                            <a:srgbClr val="FFFFFF"/>
                          </a:solidFill>
                          <a:effectLst/>
                          <a:latin typeface="游ゴシック" panose="020B0400000000000000" pitchFamily="50" charset="-128"/>
                          <a:ea typeface="游ゴシック" panose="020B0400000000000000" pitchFamily="50" charset="-128"/>
                        </a:rPr>
                        <a:t>交通費</a:t>
                      </a:r>
                    </a:p>
                  </a:txBody>
                  <a:tcPr marL="7620" marR="7620" marT="7620" marB="0" anchor="ctr">
                    <a:lnL>
                      <a:noFill/>
                    </a:lnL>
                    <a:lnR>
                      <a:noFill/>
                    </a:lnR>
                    <a:lnT w="12700" cap="flat" cmpd="sng" algn="ctr">
                      <a:solidFill>
                        <a:srgbClr val="000000"/>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ctr" fontAlgn="ctr"/>
                      <a:r>
                        <a:rPr lang="ja-JP" altLang="en-US" sz="1100" b="1" i="0" u="none" strike="noStrike">
                          <a:solidFill>
                            <a:srgbClr val="FFFFFF"/>
                          </a:solidFill>
                          <a:effectLst/>
                          <a:latin typeface="游ゴシック" panose="020B0400000000000000" pitchFamily="50" charset="-128"/>
                          <a:ea typeface="游ゴシック" panose="020B0400000000000000" pitchFamily="50" charset="-128"/>
                        </a:rPr>
                        <a:t>男女比</a:t>
                      </a:r>
                    </a:p>
                  </a:txBody>
                  <a:tcPr marL="7620" marR="7620" marT="7620" marB="0" anchor="ctr">
                    <a:lnL>
                      <a:noFill/>
                    </a:lnL>
                    <a:lnR>
                      <a:noFill/>
                    </a:lnR>
                    <a:lnT w="12700" cap="flat" cmpd="sng" algn="ctr">
                      <a:solidFill>
                        <a:srgbClr val="000000"/>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ctr" fontAlgn="ctr"/>
                      <a:r>
                        <a:rPr lang="ja-JP" altLang="en-US" sz="1100" b="1" i="0" u="none" strike="noStrike">
                          <a:solidFill>
                            <a:srgbClr val="FFFFFF"/>
                          </a:solidFill>
                          <a:effectLst/>
                          <a:latin typeface="游ゴシック" panose="020B0400000000000000" pitchFamily="50" charset="-128"/>
                          <a:ea typeface="游ゴシック" panose="020B0400000000000000" pitchFamily="50" charset="-128"/>
                        </a:rPr>
                        <a:t>仕事の仕方</a:t>
                      </a:r>
                    </a:p>
                  </a:txBody>
                  <a:tcPr marL="7620" marR="7620" marT="7620" marB="0" anchor="ctr">
                    <a:lnL>
                      <a:noFill/>
                    </a:lnL>
                    <a:lnR>
                      <a:noFill/>
                    </a:lnR>
                    <a:lnT w="12700" cap="flat" cmpd="sng" algn="ctr">
                      <a:solidFill>
                        <a:srgbClr val="000000"/>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ctr" fontAlgn="ctr"/>
                      <a:r>
                        <a:rPr lang="ja-JP" altLang="en-US" sz="1100" b="1" i="0" u="none" strike="noStrike">
                          <a:solidFill>
                            <a:srgbClr val="FFFFFF"/>
                          </a:solidFill>
                          <a:effectLst/>
                          <a:latin typeface="游ゴシック" panose="020B0400000000000000" pitchFamily="50" charset="-128"/>
                          <a:ea typeface="游ゴシック" panose="020B0400000000000000" pitchFamily="50" charset="-128"/>
                        </a:rPr>
                        <a:t>雰囲気</a:t>
                      </a:r>
                    </a:p>
                  </a:txBody>
                  <a:tcPr marL="7620" marR="7620" marT="7620" marB="0" anchor="ctr">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extLst>
                  <a:ext uri="{0D108BD9-81ED-4DB2-BD59-A6C34878D82A}">
                    <a16:rowId xmlns:a16="http://schemas.microsoft.com/office/drawing/2014/main" val="1136732484"/>
                  </a:ext>
                </a:extLst>
              </a:tr>
              <a:tr h="320552">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警備スタッフ</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〇</a:t>
                      </a:r>
                    </a:p>
                  </a:txBody>
                  <a:tcPr marL="7620" marR="7620" marT="7620" marB="0" anchor="ctr">
                    <a:lnL w="12700" cap="flat" cmpd="sng" algn="ctr">
                      <a:solidFill>
                        <a:srgbClr val="000000"/>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B</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dirty="0">
                          <a:solidFill>
                            <a:srgbClr val="000000"/>
                          </a:solidFill>
                          <a:effectLst/>
                          <a:latin typeface="游ゴシック" panose="020B0400000000000000" pitchFamily="50" charset="-128"/>
                          <a:ea typeface="游ゴシック" panose="020B0400000000000000" pitchFamily="50" charset="-128"/>
                        </a:rPr>
                        <a:t>A</a:t>
                      </a:r>
                    </a:p>
                  </a:txBody>
                  <a:tcPr marL="7620" marR="7620" marT="7620" marB="0" anchor="ctr">
                    <a:lnL>
                      <a:noFill/>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1922400392"/>
                  </a:ext>
                </a:extLst>
              </a:tr>
              <a:tr h="310213">
                <a:tc>
                  <a:txBody>
                    <a:bodyPr/>
                    <a:lstStyle/>
                    <a:p>
                      <a:pPr algn="ctr" fontAlgn="ctr"/>
                      <a:r>
                        <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rPr>
                        <a:t>飲食</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〇</a:t>
                      </a:r>
                    </a:p>
                  </a:txBody>
                  <a:tcPr marL="7620" marR="7620" marT="7620" marB="0" anchor="ctr">
                    <a:lnL w="12700" cap="flat" cmpd="sng" algn="ctr">
                      <a:solidFill>
                        <a:srgbClr val="000000"/>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B</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C</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C</a:t>
                      </a:r>
                    </a:p>
                  </a:txBody>
                  <a:tcPr marL="7620" marR="7620" marT="7620" marB="0" anchor="ctr">
                    <a:lnL>
                      <a:noFill/>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extLst>
                  <a:ext uri="{0D108BD9-81ED-4DB2-BD59-A6C34878D82A}">
                    <a16:rowId xmlns:a16="http://schemas.microsoft.com/office/drawing/2014/main" val="3433979415"/>
                  </a:ext>
                </a:extLst>
              </a:tr>
              <a:tr h="310213">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ドライバー</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〇</a:t>
                      </a:r>
                    </a:p>
                  </a:txBody>
                  <a:tcPr marL="7620" marR="7620" marT="7620" marB="0" anchor="ctr">
                    <a:lnL w="12700" cap="flat" cmpd="sng" algn="ctr">
                      <a:solidFill>
                        <a:srgbClr val="000000"/>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B</a:t>
                      </a:r>
                    </a:p>
                  </a:txBody>
                  <a:tcPr marL="7620" marR="7620" marT="7620" marB="0" anchor="ctr">
                    <a:lnL>
                      <a:noFill/>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2161361251"/>
                  </a:ext>
                </a:extLst>
              </a:tr>
              <a:tr h="310213">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力仕事</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〇</a:t>
                      </a:r>
                    </a:p>
                  </a:txBody>
                  <a:tcPr marL="7620" marR="7620" marT="7620" marB="0" anchor="ctr">
                    <a:lnL w="12700" cap="flat" cmpd="sng" algn="ctr">
                      <a:solidFill>
                        <a:srgbClr val="000000"/>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〇</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B</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B</a:t>
                      </a:r>
                    </a:p>
                  </a:txBody>
                  <a:tcPr marL="7620" marR="7620" marT="7620" marB="0" anchor="ctr">
                    <a:lnL>
                      <a:noFill/>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extLst>
                  <a:ext uri="{0D108BD9-81ED-4DB2-BD59-A6C34878D82A}">
                    <a16:rowId xmlns:a16="http://schemas.microsoft.com/office/drawing/2014/main" val="573440259"/>
                  </a:ext>
                </a:extLst>
              </a:tr>
              <a:tr h="310213">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接客・販売</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〇</a:t>
                      </a:r>
                    </a:p>
                  </a:txBody>
                  <a:tcPr marL="7620" marR="7620" marT="7620" marB="0" anchor="ctr">
                    <a:lnL w="12700" cap="flat" cmpd="sng" algn="ctr">
                      <a:solidFill>
                        <a:srgbClr val="000000"/>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C</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C</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C</a:t>
                      </a:r>
                    </a:p>
                  </a:txBody>
                  <a:tcPr marL="7620" marR="7620" marT="7620" marB="0" anchor="ctr">
                    <a:lnL>
                      <a:noFill/>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534597528"/>
                  </a:ext>
                </a:extLst>
              </a:tr>
              <a:tr h="310213">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ティッシュ配り</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〇</a:t>
                      </a:r>
                    </a:p>
                  </a:txBody>
                  <a:tcPr marL="7620" marR="7620" marT="7620" marB="0" anchor="ctr">
                    <a:lnL w="12700" cap="flat" cmpd="sng" algn="ctr">
                      <a:solidFill>
                        <a:srgbClr val="000000"/>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〇</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C</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B</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dirty="0">
                          <a:solidFill>
                            <a:srgbClr val="000000"/>
                          </a:solidFill>
                          <a:effectLst/>
                          <a:latin typeface="游ゴシック" panose="020B0400000000000000" pitchFamily="50" charset="-128"/>
                          <a:ea typeface="游ゴシック" panose="020B0400000000000000" pitchFamily="50" charset="-128"/>
                        </a:rPr>
                        <a:t>C</a:t>
                      </a:r>
                    </a:p>
                  </a:txBody>
                  <a:tcPr marL="7620" marR="7620" marT="7620" marB="0" anchor="ctr">
                    <a:lnL>
                      <a:noFill/>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extLst>
                  <a:ext uri="{0D108BD9-81ED-4DB2-BD59-A6C34878D82A}">
                    <a16:rowId xmlns:a16="http://schemas.microsoft.com/office/drawing/2014/main" val="470819301"/>
                  </a:ext>
                </a:extLst>
              </a:tr>
              <a:tr h="310213">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アパレル</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〇</a:t>
                      </a:r>
                    </a:p>
                  </a:txBody>
                  <a:tcPr marL="7620" marR="7620" marT="7620" marB="0" anchor="ctr">
                    <a:lnL w="12700" cap="flat" cmpd="sng" algn="ctr">
                      <a:solidFill>
                        <a:srgbClr val="000000"/>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〇</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A</a:t>
                      </a:r>
                    </a:p>
                  </a:txBody>
                  <a:tcPr marL="7620" marR="7620" marT="7620" marB="0" anchor="ctr">
                    <a:lnL>
                      <a:noFill/>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1130640308"/>
                  </a:ext>
                </a:extLst>
              </a:tr>
              <a:tr h="310213">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その他</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〇</a:t>
                      </a:r>
                    </a:p>
                  </a:txBody>
                  <a:tcPr marL="7620" marR="7620" marT="7620" marB="0" anchor="ctr">
                    <a:lnL w="12700" cap="flat" cmpd="sng" algn="ctr">
                      <a:solidFill>
                        <a:srgbClr val="000000"/>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〇</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B</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B</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B</a:t>
                      </a:r>
                    </a:p>
                  </a:txBody>
                  <a:tcPr marL="7620" marR="7620" marT="7620" marB="0" anchor="ctr">
                    <a:lnL>
                      <a:noFill/>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extLst>
                  <a:ext uri="{0D108BD9-81ED-4DB2-BD59-A6C34878D82A}">
                    <a16:rowId xmlns:a16="http://schemas.microsoft.com/office/drawing/2014/main" val="3712960021"/>
                  </a:ext>
                </a:extLst>
              </a:tr>
              <a:tr h="310213">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データ入力</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w="12700" cap="flat" cmpd="sng" algn="ctr">
                      <a:solidFill>
                        <a:srgbClr val="000000"/>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B</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B</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A</a:t>
                      </a:r>
                    </a:p>
                  </a:txBody>
                  <a:tcPr marL="7620" marR="7620" marT="7620" marB="0" anchor="ctr">
                    <a:lnL>
                      <a:noFill/>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1319951387"/>
                  </a:ext>
                </a:extLst>
              </a:tr>
              <a:tr h="310213">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企画</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w="12700" cap="flat" cmpd="sng" algn="ctr">
                      <a:solidFill>
                        <a:srgbClr val="000000"/>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B</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B</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B</a:t>
                      </a:r>
                    </a:p>
                  </a:txBody>
                  <a:tcPr marL="7620" marR="7620" marT="7620" marB="0" anchor="ctr">
                    <a:lnL>
                      <a:noFill/>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extLst>
                  <a:ext uri="{0D108BD9-81ED-4DB2-BD59-A6C34878D82A}">
                    <a16:rowId xmlns:a16="http://schemas.microsoft.com/office/drawing/2014/main" val="598932463"/>
                  </a:ext>
                </a:extLst>
              </a:tr>
              <a:tr h="310213">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パチンコ</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w="12700" cap="flat" cmpd="sng" algn="ctr">
                      <a:solidFill>
                        <a:srgbClr val="000000"/>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C</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C</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C</a:t>
                      </a:r>
                    </a:p>
                  </a:txBody>
                  <a:tcPr marL="7620" marR="7620" marT="7620" marB="0" anchor="ctr">
                    <a:lnL>
                      <a:noFill/>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3856954756"/>
                  </a:ext>
                </a:extLst>
              </a:tr>
              <a:tr h="310213">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プログラマー</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w="12700" cap="flat" cmpd="sng" algn="ctr">
                      <a:solidFill>
                        <a:srgbClr val="000000"/>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B</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B</a:t>
                      </a:r>
                    </a:p>
                  </a:txBody>
                  <a:tcPr marL="7620" marR="7620" marT="7620" marB="0" anchor="ctr">
                    <a:lnL>
                      <a:noFill/>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extLst>
                  <a:ext uri="{0D108BD9-81ED-4DB2-BD59-A6C34878D82A}">
                    <a16:rowId xmlns:a16="http://schemas.microsoft.com/office/drawing/2014/main" val="922768098"/>
                  </a:ext>
                </a:extLst>
              </a:tr>
              <a:tr h="310213">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ナイトワーク</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w="12700" cap="flat" cmpd="sng" algn="ctr">
                      <a:solidFill>
                        <a:srgbClr val="000000"/>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C</a:t>
                      </a:r>
                    </a:p>
                  </a:txBody>
                  <a:tcPr marL="7620" marR="7620" marT="7620" marB="0" anchor="ctr">
                    <a:lnL>
                      <a:noFill/>
                    </a:lnL>
                    <a:lnR>
                      <a:noFill/>
                    </a:lnR>
                    <a:lnT w="6350" cap="flat" cmpd="sng" algn="ctr">
                      <a:solidFill>
                        <a:srgbClr val="8EA9DB"/>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C</a:t>
                      </a:r>
                    </a:p>
                  </a:txBody>
                  <a:tcPr marL="7620" marR="7620" marT="7620" marB="0" anchor="ctr">
                    <a:lnL>
                      <a:noFill/>
                    </a:lnL>
                    <a:lnR>
                      <a:noFill/>
                    </a:lnR>
                    <a:lnT w="6350" cap="flat" cmpd="sng" algn="ctr">
                      <a:solidFill>
                        <a:srgbClr val="8EA9DB"/>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1F2"/>
                    </a:solidFill>
                  </a:tcPr>
                </a:tc>
                <a:tc>
                  <a:txBody>
                    <a:bodyPr/>
                    <a:lstStyle/>
                    <a:p>
                      <a:pPr algn="ctr" fontAlgn="ctr"/>
                      <a:r>
                        <a:rPr lang="en-US" sz="1100" b="0" i="0" u="none" strike="noStrike" dirty="0">
                          <a:solidFill>
                            <a:srgbClr val="000000"/>
                          </a:solidFill>
                          <a:effectLst/>
                          <a:latin typeface="游ゴシック" panose="020B0400000000000000" pitchFamily="50" charset="-128"/>
                          <a:ea typeface="游ゴシック" panose="020B0400000000000000" pitchFamily="50" charset="-128"/>
                        </a:rPr>
                        <a:t>C</a:t>
                      </a:r>
                    </a:p>
                  </a:txBody>
                  <a:tcPr marL="7620" marR="7620" marT="7620" marB="0" anchor="ctr">
                    <a:lnL>
                      <a:noFill/>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3270338636"/>
                  </a:ext>
                </a:extLst>
              </a:tr>
            </a:tbl>
          </a:graphicData>
        </a:graphic>
      </p:graphicFrame>
    </p:spTree>
    <p:extLst>
      <p:ext uri="{BB962C8B-B14F-4D97-AF65-F5344CB8AC3E}">
        <p14:creationId xmlns:p14="http://schemas.microsoft.com/office/powerpoint/2010/main" val="29755314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E58881C-8423-4E8E-9628-909EC6079BA7}"/>
              </a:ext>
            </a:extLst>
          </p:cNvPr>
          <p:cNvSpPr>
            <a:spLocks noGrp="1"/>
          </p:cNvSpPr>
          <p:nvPr>
            <p:ph type="title"/>
          </p:nvPr>
        </p:nvSpPr>
        <p:spPr>
          <a:xfrm>
            <a:off x="0" y="0"/>
            <a:ext cx="9692640" cy="1325562"/>
          </a:xfrm>
        </p:spPr>
        <p:txBody>
          <a:bodyPr/>
          <a:lstStyle/>
          <a:p>
            <a:r>
              <a:rPr kumimoji="1" lang="ja-JP" altLang="en-US" dirty="0"/>
              <a:t>５．</a:t>
            </a:r>
          </a:p>
        </p:txBody>
      </p:sp>
      <p:sp>
        <p:nvSpPr>
          <p:cNvPr id="3" name="テキスト ボックス 2">
            <a:extLst>
              <a:ext uri="{FF2B5EF4-FFF2-40B4-BE49-F238E27FC236}">
                <a16:creationId xmlns:a16="http://schemas.microsoft.com/office/drawing/2014/main" id="{A371B4C8-EB4D-4E7B-9598-D13859943846}"/>
              </a:ext>
            </a:extLst>
          </p:cNvPr>
          <p:cNvSpPr txBox="1"/>
          <p:nvPr/>
        </p:nvSpPr>
        <p:spPr>
          <a:xfrm>
            <a:off x="427848" y="1582396"/>
            <a:ext cx="10087752" cy="461665"/>
          </a:xfrm>
          <a:prstGeom prst="rect">
            <a:avLst/>
          </a:prstGeom>
          <a:noFill/>
        </p:spPr>
        <p:txBody>
          <a:bodyPr wrap="square" rtlCol="0">
            <a:spAutoFit/>
          </a:bodyPr>
          <a:lstStyle/>
          <a:p>
            <a:r>
              <a:rPr kumimoji="1" lang="ja-JP" altLang="en-US" sz="2400" dirty="0"/>
              <a:t>分析結果を踏まえて、かなこさんにおすすめするアルバイトは・・・</a:t>
            </a:r>
          </a:p>
        </p:txBody>
      </p:sp>
      <p:graphicFrame>
        <p:nvGraphicFramePr>
          <p:cNvPr id="7" name="表 6">
            <a:extLst>
              <a:ext uri="{FF2B5EF4-FFF2-40B4-BE49-F238E27FC236}">
                <a16:creationId xmlns:a16="http://schemas.microsoft.com/office/drawing/2014/main" id="{1924A3A8-B782-4304-A6AB-BF09565C4BA7}"/>
              </a:ext>
            </a:extLst>
          </p:cNvPr>
          <p:cNvGraphicFramePr>
            <a:graphicFrameLocks noGrp="1"/>
          </p:cNvGraphicFramePr>
          <p:nvPr>
            <p:extLst>
              <p:ext uri="{D42A27DB-BD31-4B8C-83A1-F6EECF244321}">
                <p14:modId xmlns:p14="http://schemas.microsoft.com/office/powerpoint/2010/main" val="2661139461"/>
              </p:ext>
            </p:extLst>
          </p:nvPr>
        </p:nvGraphicFramePr>
        <p:xfrm>
          <a:off x="502920" y="2118981"/>
          <a:ext cx="10378440" cy="2834640"/>
        </p:xfrm>
        <a:graphic>
          <a:graphicData uri="http://schemas.openxmlformats.org/drawingml/2006/table">
            <a:tbl>
              <a:tblPr firstRow="1" bandRow="1">
                <a:tableStyleId>{5C22544A-7EE6-4342-B048-85BDC9FD1C3A}</a:tableStyleId>
              </a:tblPr>
              <a:tblGrid>
                <a:gridCol w="3279656">
                  <a:extLst>
                    <a:ext uri="{9D8B030D-6E8A-4147-A177-3AD203B41FA5}">
                      <a16:colId xmlns:a16="http://schemas.microsoft.com/office/drawing/2014/main" val="2202418297"/>
                    </a:ext>
                  </a:extLst>
                </a:gridCol>
                <a:gridCol w="3549392">
                  <a:extLst>
                    <a:ext uri="{9D8B030D-6E8A-4147-A177-3AD203B41FA5}">
                      <a16:colId xmlns:a16="http://schemas.microsoft.com/office/drawing/2014/main" val="561533873"/>
                    </a:ext>
                  </a:extLst>
                </a:gridCol>
                <a:gridCol w="3549392">
                  <a:extLst>
                    <a:ext uri="{9D8B030D-6E8A-4147-A177-3AD203B41FA5}">
                      <a16:colId xmlns:a16="http://schemas.microsoft.com/office/drawing/2014/main" val="2792466578"/>
                    </a:ext>
                  </a:extLst>
                </a:gridCol>
              </a:tblGrid>
              <a:tr h="0">
                <a:tc>
                  <a:txBody>
                    <a:bodyPr/>
                    <a:lstStyle/>
                    <a:p>
                      <a:pPr algn="ctr"/>
                      <a:r>
                        <a:rPr kumimoji="1" lang="ja-JP" altLang="en-US" dirty="0"/>
                        <a:t>店名</a:t>
                      </a:r>
                    </a:p>
                  </a:txBody>
                  <a:tcPr/>
                </a:tc>
                <a:tc>
                  <a:txBody>
                    <a:bodyPr/>
                    <a:lstStyle/>
                    <a:p>
                      <a:pPr algn="ctr"/>
                      <a:r>
                        <a:rPr kumimoji="1" lang="ja-JP" altLang="en-US" dirty="0"/>
                        <a:t>最寄り駅</a:t>
                      </a:r>
                    </a:p>
                  </a:txBody>
                  <a:tcPr/>
                </a:tc>
                <a:tc>
                  <a:txBody>
                    <a:bodyPr/>
                    <a:lstStyle/>
                    <a:p>
                      <a:pPr algn="ctr"/>
                      <a:r>
                        <a:rPr kumimoji="1" lang="ja-JP" altLang="en-US" dirty="0"/>
                        <a:t>仕事内容</a:t>
                      </a:r>
                    </a:p>
                  </a:txBody>
                  <a:tcPr/>
                </a:tc>
                <a:extLst>
                  <a:ext uri="{0D108BD9-81ED-4DB2-BD59-A6C34878D82A}">
                    <a16:rowId xmlns:a16="http://schemas.microsoft.com/office/drawing/2014/main" val="4226599884"/>
                  </a:ext>
                </a:extLst>
              </a:tr>
              <a:tr h="278779">
                <a:tc>
                  <a:txBody>
                    <a:bodyPr/>
                    <a:lstStyle/>
                    <a:p>
                      <a:pPr algn="ctr"/>
                      <a:r>
                        <a:rPr kumimoji="1" lang="ja-JP" altLang="en-US" dirty="0"/>
                        <a:t>ロッシ　神田店</a:t>
                      </a:r>
                    </a:p>
                  </a:txBody>
                  <a:tcPr/>
                </a:tc>
                <a:tc>
                  <a:txBody>
                    <a:bodyPr/>
                    <a:lstStyle/>
                    <a:p>
                      <a:pPr algn="ctr"/>
                      <a:r>
                        <a:rPr kumimoji="1" lang="ja-JP" altLang="en-US" dirty="0"/>
                        <a:t>神田駅</a:t>
                      </a:r>
                      <a:endParaRPr kumimoji="1" lang="en-US" altLang="ja-JP" dirty="0"/>
                    </a:p>
                    <a:p>
                      <a:pPr algn="ctr"/>
                      <a:endParaRPr kumimoji="1" lang="ja-JP" altLang="en-US" dirty="0"/>
                    </a:p>
                  </a:txBody>
                  <a:tcPr/>
                </a:tc>
                <a:tc>
                  <a:txBody>
                    <a:bodyPr/>
                    <a:lstStyle/>
                    <a:p>
                      <a:pPr algn="l"/>
                      <a:r>
                        <a:rPr kumimoji="1" lang="en-US" altLang="ja-JP" dirty="0"/>
                        <a:t>(</a:t>
                      </a:r>
                      <a:r>
                        <a:rPr kumimoji="1" lang="ja-JP" altLang="en-US" dirty="0"/>
                        <a:t>ア・パ</a:t>
                      </a:r>
                      <a:r>
                        <a:rPr kumimoji="1" lang="en-US" altLang="ja-JP" dirty="0"/>
                        <a:t>)</a:t>
                      </a:r>
                      <a:r>
                        <a:rPr kumimoji="1" lang="ja-JP" altLang="en-US" dirty="0"/>
                        <a:t>ホールスタッフ</a:t>
                      </a:r>
                      <a:r>
                        <a:rPr kumimoji="1" lang="en-US" altLang="ja-JP" dirty="0"/>
                        <a:t>(</a:t>
                      </a:r>
                      <a:r>
                        <a:rPr kumimoji="1" lang="ja-JP" altLang="en-US" dirty="0"/>
                        <a:t>配膳</a:t>
                      </a:r>
                      <a:r>
                        <a:rPr kumimoji="1" lang="en-US" altLang="ja-JP" dirty="0"/>
                        <a:t>)</a:t>
                      </a:r>
                      <a:r>
                        <a:rPr kumimoji="1" lang="ja-JP" altLang="en-US" dirty="0"/>
                        <a:t>、キッチンスタッフ</a:t>
                      </a:r>
                    </a:p>
                  </a:txBody>
                  <a:tcPr/>
                </a:tc>
                <a:extLst>
                  <a:ext uri="{0D108BD9-81ED-4DB2-BD59-A6C34878D82A}">
                    <a16:rowId xmlns:a16="http://schemas.microsoft.com/office/drawing/2014/main" val="2636149539"/>
                  </a:ext>
                </a:extLst>
              </a:tr>
              <a:tr h="370840">
                <a:tc>
                  <a:txBody>
                    <a:bodyPr/>
                    <a:lstStyle/>
                    <a:p>
                      <a:pPr algn="ctr"/>
                      <a:r>
                        <a:rPr kumimoji="1" lang="ja-JP" altLang="en-US" dirty="0"/>
                        <a:t>ラオラオ　恵比寿</a:t>
                      </a:r>
                    </a:p>
                  </a:txBody>
                  <a:tcPr/>
                </a:tc>
                <a:tc>
                  <a:txBody>
                    <a:bodyPr/>
                    <a:lstStyle/>
                    <a:p>
                      <a:pPr algn="ctr"/>
                      <a:r>
                        <a:rPr kumimoji="1" lang="ja-JP" altLang="en-US" dirty="0"/>
                        <a:t>恵比寿駅</a:t>
                      </a:r>
                    </a:p>
                  </a:txBody>
                  <a:tcPr/>
                </a:tc>
                <a:tc>
                  <a:txBody>
                    <a:bodyPr/>
                    <a:lstStyle/>
                    <a:p>
                      <a:pPr algn="l"/>
                      <a:r>
                        <a:rPr kumimoji="1" lang="en-US" altLang="ja-JP" dirty="0"/>
                        <a:t>(</a:t>
                      </a:r>
                      <a:r>
                        <a:rPr kumimoji="1" lang="ja-JP" altLang="en-US" dirty="0"/>
                        <a:t>ア・パ</a:t>
                      </a:r>
                      <a:r>
                        <a:rPr kumimoji="1" lang="en-US" altLang="ja-JP" dirty="0"/>
                        <a:t>)</a:t>
                      </a:r>
                      <a:r>
                        <a:rPr kumimoji="1" lang="ja-JP" altLang="en-US" dirty="0"/>
                        <a:t>ホールスタッフ</a:t>
                      </a:r>
                      <a:r>
                        <a:rPr kumimoji="1" lang="en-US" altLang="ja-JP" dirty="0"/>
                        <a:t>(</a:t>
                      </a:r>
                      <a:r>
                        <a:rPr kumimoji="1" lang="ja-JP" altLang="en-US" dirty="0"/>
                        <a:t>配膳</a:t>
                      </a:r>
                      <a:r>
                        <a:rPr kumimoji="1" lang="en-US" altLang="ja-JP" dirty="0"/>
                        <a:t>)</a:t>
                      </a:r>
                      <a:r>
                        <a:rPr kumimoji="1" lang="ja-JP" altLang="en-US" dirty="0"/>
                        <a:t>、キッチンスタッフ、皿洗い・洗い場</a:t>
                      </a:r>
                    </a:p>
                  </a:txBody>
                  <a:tcPr/>
                </a:tc>
                <a:extLst>
                  <a:ext uri="{0D108BD9-81ED-4DB2-BD59-A6C34878D82A}">
                    <a16:rowId xmlns:a16="http://schemas.microsoft.com/office/drawing/2014/main" val="3264173073"/>
                  </a:ext>
                </a:extLst>
              </a:tr>
              <a:tr h="370840">
                <a:tc>
                  <a:txBody>
                    <a:bodyPr/>
                    <a:lstStyle/>
                    <a:p>
                      <a:pPr algn="ctr"/>
                      <a:r>
                        <a:rPr kumimoji="1" lang="ja-JP" altLang="en-US" dirty="0"/>
                        <a:t>秋葉原</a:t>
                      </a:r>
                      <a:r>
                        <a:rPr kumimoji="1" lang="en-US" altLang="ja-JP" dirty="0"/>
                        <a:t>500</a:t>
                      </a:r>
                      <a:r>
                        <a:rPr kumimoji="1" lang="ja-JP" altLang="en-US" dirty="0"/>
                        <a:t>バル</a:t>
                      </a:r>
                    </a:p>
                  </a:txBody>
                  <a:tcPr/>
                </a:tc>
                <a:tc>
                  <a:txBody>
                    <a:bodyPr/>
                    <a:lstStyle/>
                    <a:p>
                      <a:pPr algn="ctr"/>
                      <a:r>
                        <a:rPr kumimoji="1" lang="ja-JP" altLang="en-US" dirty="0"/>
                        <a:t>秋葉原駅</a:t>
                      </a:r>
                    </a:p>
                  </a:txBody>
                  <a:tcPr/>
                </a:tc>
                <a:tc>
                  <a:txBody>
                    <a:bodyPr/>
                    <a:lstStyle/>
                    <a:p>
                      <a:pPr algn="l"/>
                      <a:r>
                        <a:rPr kumimoji="1" lang="en-US" altLang="ja-JP" dirty="0"/>
                        <a:t>(</a:t>
                      </a:r>
                      <a:r>
                        <a:rPr kumimoji="1" lang="ja-JP" altLang="en-US" dirty="0"/>
                        <a:t>ア・パ</a:t>
                      </a:r>
                      <a:r>
                        <a:rPr kumimoji="1" lang="en-US" altLang="ja-JP" dirty="0"/>
                        <a:t>)</a:t>
                      </a:r>
                      <a:r>
                        <a:rPr kumimoji="1" lang="ja-JP" altLang="en-US" dirty="0"/>
                        <a:t>ホールスタッフ</a:t>
                      </a:r>
                      <a:r>
                        <a:rPr kumimoji="1" lang="en-US" altLang="ja-JP" dirty="0"/>
                        <a:t>(</a:t>
                      </a:r>
                      <a:r>
                        <a:rPr kumimoji="1" lang="ja-JP" altLang="en-US" dirty="0"/>
                        <a:t>配膳</a:t>
                      </a:r>
                      <a:r>
                        <a:rPr kumimoji="1" lang="en-US" altLang="ja-JP" dirty="0"/>
                        <a:t>)</a:t>
                      </a:r>
                      <a:r>
                        <a:rPr kumimoji="1" lang="ja-JP" altLang="en-US" dirty="0"/>
                        <a:t>、キッチンスタッフ、フード・飲食その他</a:t>
                      </a:r>
                    </a:p>
                  </a:txBody>
                  <a:tcPr/>
                </a:tc>
                <a:extLst>
                  <a:ext uri="{0D108BD9-81ED-4DB2-BD59-A6C34878D82A}">
                    <a16:rowId xmlns:a16="http://schemas.microsoft.com/office/drawing/2014/main" val="1738376759"/>
                  </a:ext>
                </a:extLst>
              </a:tr>
            </a:tbl>
          </a:graphicData>
        </a:graphic>
      </p:graphicFrame>
      <p:sp>
        <p:nvSpPr>
          <p:cNvPr id="9" name="テキスト ボックス 8">
            <a:extLst>
              <a:ext uri="{FF2B5EF4-FFF2-40B4-BE49-F238E27FC236}">
                <a16:creationId xmlns:a16="http://schemas.microsoft.com/office/drawing/2014/main" id="{CFE6DE50-FC01-4F5B-8BBB-4A2DFF8DB86F}"/>
              </a:ext>
            </a:extLst>
          </p:cNvPr>
          <p:cNvSpPr txBox="1"/>
          <p:nvPr/>
        </p:nvSpPr>
        <p:spPr>
          <a:xfrm>
            <a:off x="9259747" y="5210455"/>
            <a:ext cx="1956893" cy="400110"/>
          </a:xfrm>
          <a:prstGeom prst="rect">
            <a:avLst/>
          </a:prstGeom>
          <a:noFill/>
        </p:spPr>
        <p:txBody>
          <a:bodyPr wrap="square" rtlCol="0">
            <a:spAutoFit/>
          </a:bodyPr>
          <a:lstStyle/>
          <a:p>
            <a:r>
              <a:rPr kumimoji="1" lang="ja-JP" altLang="en-US" sz="2000" dirty="0">
                <a:latin typeface="+mn-ea"/>
              </a:rPr>
              <a:t>などの飲食店</a:t>
            </a:r>
          </a:p>
        </p:txBody>
      </p:sp>
    </p:spTree>
    <p:extLst>
      <p:ext uri="{BB962C8B-B14F-4D97-AF65-F5344CB8AC3E}">
        <p14:creationId xmlns:p14="http://schemas.microsoft.com/office/powerpoint/2010/main" val="7935862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9773572-8523-42B7-8B6F-9152A21ED583}"/>
              </a:ext>
            </a:extLst>
          </p:cNvPr>
          <p:cNvSpPr/>
          <p:nvPr/>
        </p:nvSpPr>
        <p:spPr>
          <a:xfrm>
            <a:off x="1378175" y="1577787"/>
            <a:ext cx="8749553" cy="410583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1DB5E468-61AA-4ADB-BED9-5374D48B5545}"/>
              </a:ext>
            </a:extLst>
          </p:cNvPr>
          <p:cNvSpPr>
            <a:spLocks noGrp="1"/>
          </p:cNvSpPr>
          <p:nvPr>
            <p:ph type="title"/>
          </p:nvPr>
        </p:nvSpPr>
        <p:spPr>
          <a:xfrm>
            <a:off x="1249680" y="105784"/>
            <a:ext cx="9692640" cy="1325562"/>
          </a:xfrm>
        </p:spPr>
        <p:txBody>
          <a:bodyPr>
            <a:normAutofit/>
          </a:bodyPr>
          <a:lstStyle/>
          <a:p>
            <a:r>
              <a:rPr kumimoji="1" lang="ja-JP" altLang="en-US" sz="5400" dirty="0"/>
              <a:t>アウトライン</a:t>
            </a:r>
          </a:p>
        </p:txBody>
      </p:sp>
      <p:sp>
        <p:nvSpPr>
          <p:cNvPr id="3" name="テキスト ボックス 2">
            <a:extLst>
              <a:ext uri="{FF2B5EF4-FFF2-40B4-BE49-F238E27FC236}">
                <a16:creationId xmlns:a16="http://schemas.microsoft.com/office/drawing/2014/main" id="{826C3303-705D-4278-ACFA-00631BC120B4}"/>
              </a:ext>
            </a:extLst>
          </p:cNvPr>
          <p:cNvSpPr txBox="1"/>
          <p:nvPr/>
        </p:nvSpPr>
        <p:spPr>
          <a:xfrm>
            <a:off x="1826410" y="2248856"/>
            <a:ext cx="8301318" cy="2554545"/>
          </a:xfrm>
          <a:prstGeom prst="rect">
            <a:avLst/>
          </a:prstGeom>
          <a:noFill/>
        </p:spPr>
        <p:txBody>
          <a:bodyPr wrap="square" rtlCol="0">
            <a:spAutoFit/>
          </a:bodyPr>
          <a:lstStyle/>
          <a:p>
            <a:r>
              <a:rPr kumimoji="1" lang="ja-JP" altLang="en-US" sz="4000" dirty="0">
                <a:solidFill>
                  <a:schemeClr val="bg1"/>
                </a:solidFill>
                <a:latin typeface="+mn-ea"/>
              </a:rPr>
              <a:t>１．課題テーマ</a:t>
            </a:r>
            <a:endParaRPr kumimoji="1" lang="en-US" altLang="ja-JP" sz="4000" dirty="0">
              <a:solidFill>
                <a:schemeClr val="bg1"/>
              </a:solidFill>
              <a:latin typeface="+mn-ea"/>
            </a:endParaRPr>
          </a:p>
          <a:p>
            <a:r>
              <a:rPr kumimoji="1" lang="ja-JP" altLang="en-US" sz="4000" dirty="0">
                <a:solidFill>
                  <a:schemeClr val="bg1"/>
                </a:solidFill>
                <a:latin typeface="+mn-ea"/>
              </a:rPr>
              <a:t>２．検収条件</a:t>
            </a:r>
            <a:endParaRPr kumimoji="1" lang="en-US" altLang="ja-JP" sz="4000" dirty="0">
              <a:solidFill>
                <a:schemeClr val="bg1"/>
              </a:solidFill>
              <a:latin typeface="+mn-ea"/>
            </a:endParaRPr>
          </a:p>
          <a:p>
            <a:r>
              <a:rPr kumimoji="1" lang="ja-JP" altLang="en-US" sz="4000" dirty="0">
                <a:solidFill>
                  <a:schemeClr val="bg1"/>
                </a:solidFill>
                <a:latin typeface="+mn-ea"/>
              </a:rPr>
              <a:t>３．分析</a:t>
            </a:r>
            <a:endParaRPr kumimoji="1" lang="en-US" altLang="ja-JP" sz="4000" dirty="0">
              <a:solidFill>
                <a:schemeClr val="bg1"/>
              </a:solidFill>
              <a:latin typeface="+mn-ea"/>
            </a:endParaRPr>
          </a:p>
          <a:p>
            <a:r>
              <a:rPr kumimoji="1" lang="ja-JP" altLang="en-US" sz="4000" dirty="0">
                <a:solidFill>
                  <a:schemeClr val="bg1"/>
                </a:solidFill>
                <a:latin typeface="+mn-ea"/>
              </a:rPr>
              <a:t>４．結果</a:t>
            </a:r>
            <a:endParaRPr kumimoji="1" lang="en-US" altLang="ja-JP" sz="4000" dirty="0">
              <a:solidFill>
                <a:schemeClr val="bg1"/>
              </a:solidFill>
              <a:latin typeface="+mn-ea"/>
            </a:endParaRPr>
          </a:p>
        </p:txBody>
      </p:sp>
    </p:spTree>
    <p:extLst>
      <p:ext uri="{BB962C8B-B14F-4D97-AF65-F5344CB8AC3E}">
        <p14:creationId xmlns:p14="http://schemas.microsoft.com/office/powerpoint/2010/main" val="28526353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D6988FC-A3E5-4446-8960-D22C1CD54ABD}"/>
              </a:ext>
            </a:extLst>
          </p:cNvPr>
          <p:cNvSpPr>
            <a:spLocks noGrp="1"/>
          </p:cNvSpPr>
          <p:nvPr>
            <p:ph type="title"/>
          </p:nvPr>
        </p:nvSpPr>
        <p:spPr>
          <a:xfrm>
            <a:off x="0" y="0"/>
            <a:ext cx="9692640" cy="1325562"/>
          </a:xfrm>
        </p:spPr>
        <p:txBody>
          <a:bodyPr/>
          <a:lstStyle/>
          <a:p>
            <a:r>
              <a:rPr kumimoji="1" lang="ja-JP" altLang="en-US" dirty="0"/>
              <a:t>１．課題テーマ</a:t>
            </a:r>
          </a:p>
        </p:txBody>
      </p:sp>
      <p:sp>
        <p:nvSpPr>
          <p:cNvPr id="3" name="正方形/長方形 2">
            <a:extLst>
              <a:ext uri="{FF2B5EF4-FFF2-40B4-BE49-F238E27FC236}">
                <a16:creationId xmlns:a16="http://schemas.microsoft.com/office/drawing/2014/main" id="{669E00D1-7A82-4102-B355-9F2DFDBA01B5}"/>
              </a:ext>
            </a:extLst>
          </p:cNvPr>
          <p:cNvSpPr/>
          <p:nvPr/>
        </p:nvSpPr>
        <p:spPr>
          <a:xfrm>
            <a:off x="1432560" y="1615440"/>
            <a:ext cx="9174480" cy="261518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400" dirty="0"/>
              <a:t>アルバイト未経験で新しく始めようと思っている友達がいるとします。その友達はアルバイトの選び方がわかりません。</a:t>
            </a:r>
            <a:endParaRPr kumimoji="1" lang="en-US" altLang="ja-JP" sz="2400" dirty="0"/>
          </a:p>
          <a:p>
            <a:pPr algn="ctr"/>
            <a:r>
              <a:rPr kumimoji="1" lang="ja-JP" altLang="en-US" sz="2400" dirty="0"/>
              <a:t>その友達を助けるためにデータ分析を用いて判断材料となる</a:t>
            </a:r>
            <a:endParaRPr kumimoji="1" lang="en-US" altLang="ja-JP" sz="2400" dirty="0"/>
          </a:p>
          <a:p>
            <a:pPr algn="ctr"/>
            <a:r>
              <a:rPr kumimoji="1" lang="ja-JP" altLang="en-US" sz="2400" dirty="0"/>
              <a:t>データを挙げ、あなたのおすすめを教えてください。</a:t>
            </a:r>
            <a:endParaRPr kumimoji="1" lang="en-US" altLang="ja-JP" sz="2400" dirty="0"/>
          </a:p>
          <a:p>
            <a:pPr algn="ctr"/>
            <a:r>
              <a:rPr kumimoji="1" lang="en-US" altLang="ja-JP" sz="2400" dirty="0"/>
              <a:t>【</a:t>
            </a:r>
            <a:r>
              <a:rPr kumimoji="1" lang="ja-JP" altLang="en-US" sz="2400" dirty="0"/>
              <a:t>条件</a:t>
            </a:r>
            <a:r>
              <a:rPr kumimoji="1" lang="en-US" altLang="ja-JP" sz="2400" dirty="0"/>
              <a:t>】</a:t>
            </a:r>
            <a:r>
              <a:rPr kumimoji="1" lang="ja-JP" altLang="en-US" sz="2400" dirty="0"/>
              <a:t>山手線沿線沿いを対象とする</a:t>
            </a:r>
          </a:p>
        </p:txBody>
      </p:sp>
      <p:sp>
        <p:nvSpPr>
          <p:cNvPr id="4" name="テキスト ボックス 3">
            <a:extLst>
              <a:ext uri="{FF2B5EF4-FFF2-40B4-BE49-F238E27FC236}">
                <a16:creationId xmlns:a16="http://schemas.microsoft.com/office/drawing/2014/main" id="{6FD35665-2E10-4035-9922-4F1ED8FC4B5E}"/>
              </a:ext>
            </a:extLst>
          </p:cNvPr>
          <p:cNvSpPr txBox="1"/>
          <p:nvPr/>
        </p:nvSpPr>
        <p:spPr>
          <a:xfrm>
            <a:off x="1432560" y="4653023"/>
            <a:ext cx="9174480" cy="1508105"/>
          </a:xfrm>
          <a:prstGeom prst="rect">
            <a:avLst/>
          </a:prstGeom>
          <a:noFill/>
        </p:spPr>
        <p:txBody>
          <a:bodyPr wrap="square" rtlCol="0">
            <a:spAutoFit/>
          </a:bodyPr>
          <a:lstStyle/>
          <a:p>
            <a:pPr algn="ctr"/>
            <a:r>
              <a:rPr kumimoji="1" lang="ja-JP" altLang="en-US" sz="2400" dirty="0"/>
              <a:t>「友達」の定義が曖昧・・・</a:t>
            </a:r>
            <a:endParaRPr kumimoji="1" lang="en-US" altLang="ja-JP" sz="2400" dirty="0"/>
          </a:p>
          <a:p>
            <a:pPr algn="ctr"/>
            <a:r>
              <a:rPr kumimoji="1" lang="ja-JP" altLang="en-US" sz="2400" dirty="0"/>
              <a:t>↓</a:t>
            </a:r>
            <a:endParaRPr kumimoji="1" lang="en-US" altLang="ja-JP" sz="2400" dirty="0"/>
          </a:p>
          <a:p>
            <a:pPr algn="ctr"/>
            <a:r>
              <a:rPr kumimoji="1" lang="ja-JP" altLang="en-US" sz="2400" dirty="0"/>
              <a:t>架空の大学生かなこさんを設定する</a:t>
            </a:r>
            <a:endParaRPr kumimoji="1" lang="en-US" altLang="ja-JP" sz="2400" dirty="0"/>
          </a:p>
          <a:p>
            <a:pPr algn="ctr"/>
            <a:endParaRPr kumimoji="1" lang="en-US" altLang="ja-JP" sz="2000" dirty="0"/>
          </a:p>
        </p:txBody>
      </p:sp>
    </p:spTree>
    <p:extLst>
      <p:ext uri="{BB962C8B-B14F-4D97-AF65-F5344CB8AC3E}">
        <p14:creationId xmlns:p14="http://schemas.microsoft.com/office/powerpoint/2010/main" val="3628914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8D792E0-B6B2-4DD6-B6E6-B1BD9D54824A}"/>
              </a:ext>
            </a:extLst>
          </p:cNvPr>
          <p:cNvSpPr>
            <a:spLocks noGrp="1"/>
          </p:cNvSpPr>
          <p:nvPr>
            <p:ph type="title"/>
          </p:nvPr>
        </p:nvSpPr>
        <p:spPr>
          <a:xfrm>
            <a:off x="0" y="-9779"/>
            <a:ext cx="9692640" cy="1325562"/>
          </a:xfrm>
        </p:spPr>
        <p:txBody>
          <a:bodyPr/>
          <a:lstStyle/>
          <a:p>
            <a:r>
              <a:rPr kumimoji="1" lang="ja-JP" altLang="en-US" dirty="0"/>
              <a:t>２．検収条件</a:t>
            </a:r>
          </a:p>
        </p:txBody>
      </p:sp>
      <p:graphicFrame>
        <p:nvGraphicFramePr>
          <p:cNvPr id="4" name="表 3">
            <a:extLst>
              <a:ext uri="{FF2B5EF4-FFF2-40B4-BE49-F238E27FC236}">
                <a16:creationId xmlns:a16="http://schemas.microsoft.com/office/drawing/2014/main" id="{68F0C728-2945-4BD6-BB8A-474AE0A923BE}"/>
              </a:ext>
            </a:extLst>
          </p:cNvPr>
          <p:cNvGraphicFramePr>
            <a:graphicFrameLocks noGrp="1"/>
          </p:cNvGraphicFramePr>
          <p:nvPr>
            <p:extLst>
              <p:ext uri="{D42A27DB-BD31-4B8C-83A1-F6EECF244321}">
                <p14:modId xmlns:p14="http://schemas.microsoft.com/office/powerpoint/2010/main" val="1356322463"/>
              </p:ext>
            </p:extLst>
          </p:nvPr>
        </p:nvGraphicFramePr>
        <p:xfrm>
          <a:off x="1249680" y="1772962"/>
          <a:ext cx="4148882" cy="741680"/>
        </p:xfrm>
        <a:graphic>
          <a:graphicData uri="http://schemas.openxmlformats.org/drawingml/2006/table">
            <a:tbl>
              <a:tblPr firstRow="1" bandRow="1">
                <a:tableStyleId>{5C22544A-7EE6-4342-B048-85BDC9FD1C3A}</a:tableStyleId>
              </a:tblPr>
              <a:tblGrid>
                <a:gridCol w="2074441">
                  <a:extLst>
                    <a:ext uri="{9D8B030D-6E8A-4147-A177-3AD203B41FA5}">
                      <a16:colId xmlns:a16="http://schemas.microsoft.com/office/drawing/2014/main" val="3943246246"/>
                    </a:ext>
                  </a:extLst>
                </a:gridCol>
                <a:gridCol w="2074441">
                  <a:extLst>
                    <a:ext uri="{9D8B030D-6E8A-4147-A177-3AD203B41FA5}">
                      <a16:colId xmlns:a16="http://schemas.microsoft.com/office/drawing/2014/main" val="4274747239"/>
                    </a:ext>
                  </a:extLst>
                </a:gridCol>
              </a:tblGrid>
              <a:tr h="370840">
                <a:tc>
                  <a:txBody>
                    <a:bodyPr/>
                    <a:lstStyle/>
                    <a:p>
                      <a:r>
                        <a:rPr kumimoji="1" lang="ja-JP" altLang="en-US" dirty="0"/>
                        <a:t>実際の値</a:t>
                      </a:r>
                    </a:p>
                  </a:txBody>
                  <a:tcPr/>
                </a:tc>
                <a:tc>
                  <a:txBody>
                    <a:bodyPr/>
                    <a:lstStyle/>
                    <a:p>
                      <a:r>
                        <a:rPr kumimoji="1" lang="ja-JP" altLang="en-US" dirty="0"/>
                        <a:t>取得した値</a:t>
                      </a:r>
                    </a:p>
                  </a:txBody>
                  <a:tcPr/>
                </a:tc>
                <a:extLst>
                  <a:ext uri="{0D108BD9-81ED-4DB2-BD59-A6C34878D82A}">
                    <a16:rowId xmlns:a16="http://schemas.microsoft.com/office/drawing/2014/main" val="3386540021"/>
                  </a:ext>
                </a:extLst>
              </a:tr>
              <a:tr h="370840">
                <a:tc>
                  <a:txBody>
                    <a:bodyPr/>
                    <a:lstStyle/>
                    <a:p>
                      <a:r>
                        <a:rPr kumimoji="1" lang="en-US" altLang="ja-JP" dirty="0"/>
                        <a:t>13712</a:t>
                      </a:r>
                      <a:endParaRPr kumimoji="1" lang="ja-JP" altLang="en-US" dirty="0"/>
                    </a:p>
                  </a:txBody>
                  <a:tcPr/>
                </a:tc>
                <a:tc>
                  <a:txBody>
                    <a:bodyPr/>
                    <a:lstStyle/>
                    <a:p>
                      <a:r>
                        <a:rPr kumimoji="1" lang="en-US" altLang="ja-JP" dirty="0"/>
                        <a:t>13720</a:t>
                      </a:r>
                      <a:endParaRPr kumimoji="1" lang="ja-JP" altLang="en-US" dirty="0"/>
                    </a:p>
                  </a:txBody>
                  <a:tcPr/>
                </a:tc>
                <a:extLst>
                  <a:ext uri="{0D108BD9-81ED-4DB2-BD59-A6C34878D82A}">
                    <a16:rowId xmlns:a16="http://schemas.microsoft.com/office/drawing/2014/main" val="3884675853"/>
                  </a:ext>
                </a:extLst>
              </a:tr>
            </a:tbl>
          </a:graphicData>
        </a:graphic>
      </p:graphicFrame>
      <p:pic>
        <p:nvPicPr>
          <p:cNvPr id="6" name="図 5" descr="スクリーンショット, コンピューター, ラップトップ, 室内 が含まれている画像&#10;&#10;自動的に生成された説明">
            <a:extLst>
              <a:ext uri="{FF2B5EF4-FFF2-40B4-BE49-F238E27FC236}">
                <a16:creationId xmlns:a16="http://schemas.microsoft.com/office/drawing/2014/main" id="{4EDAEE5E-4450-4B1D-A816-19A4F55C2D46}"/>
              </a:ext>
            </a:extLst>
          </p:cNvPr>
          <p:cNvPicPr>
            <a:picLocks noChangeAspect="1"/>
          </p:cNvPicPr>
          <p:nvPr/>
        </p:nvPicPr>
        <p:blipFill rotWithShape="1">
          <a:blip r:embed="rId2">
            <a:extLst>
              <a:ext uri="{28A0092B-C50C-407E-A947-70E740481C1C}">
                <a14:useLocalDpi xmlns:a14="http://schemas.microsoft.com/office/drawing/2010/main" val="0"/>
              </a:ext>
            </a:extLst>
          </a:blip>
          <a:srcRect l="42375" t="57334" r="3124"/>
          <a:stretch/>
        </p:blipFill>
        <p:spPr>
          <a:xfrm>
            <a:off x="1249680" y="3429000"/>
            <a:ext cx="6644640" cy="2926080"/>
          </a:xfrm>
          <a:prstGeom prst="rect">
            <a:avLst/>
          </a:prstGeom>
        </p:spPr>
      </p:pic>
      <p:sp>
        <p:nvSpPr>
          <p:cNvPr id="9" name="吹き出し: 円形 8">
            <a:extLst>
              <a:ext uri="{FF2B5EF4-FFF2-40B4-BE49-F238E27FC236}">
                <a16:creationId xmlns:a16="http://schemas.microsoft.com/office/drawing/2014/main" id="{5A161C53-4ED6-4C4B-94CE-B360CB9EA7C9}"/>
              </a:ext>
            </a:extLst>
          </p:cNvPr>
          <p:cNvSpPr/>
          <p:nvPr/>
        </p:nvSpPr>
        <p:spPr>
          <a:xfrm>
            <a:off x="5398562" y="1066800"/>
            <a:ext cx="2099518" cy="883920"/>
          </a:xfrm>
          <a:prstGeom prst="wedgeEllipseCallout">
            <a:avLst>
              <a:gd name="adj1" fmla="val -43952"/>
              <a:gd name="adj2" fmla="val 62500"/>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sz="2000" dirty="0"/>
              <a:t>一致しない</a:t>
            </a:r>
          </a:p>
        </p:txBody>
      </p:sp>
      <p:pic>
        <p:nvPicPr>
          <p:cNvPr id="11" name="図 10" descr="コンピューター が含まれている画像&#10;&#10;自動的に生成された説明">
            <a:extLst>
              <a:ext uri="{FF2B5EF4-FFF2-40B4-BE49-F238E27FC236}">
                <a16:creationId xmlns:a16="http://schemas.microsoft.com/office/drawing/2014/main" id="{5BCAAC19-8824-42DB-922F-105563167AD9}"/>
              </a:ext>
            </a:extLst>
          </p:cNvPr>
          <p:cNvPicPr>
            <a:picLocks noChangeAspect="1"/>
          </p:cNvPicPr>
          <p:nvPr/>
        </p:nvPicPr>
        <p:blipFill rotWithShape="1">
          <a:blip r:embed="rId3">
            <a:extLst>
              <a:ext uri="{28A0092B-C50C-407E-A947-70E740481C1C}">
                <a14:useLocalDpi xmlns:a14="http://schemas.microsoft.com/office/drawing/2010/main" val="0"/>
              </a:ext>
            </a:extLst>
          </a:blip>
          <a:srcRect l="4950" t="73924" r="65443" b="13080"/>
          <a:stretch/>
        </p:blipFill>
        <p:spPr>
          <a:xfrm>
            <a:off x="6879832" y="3416848"/>
            <a:ext cx="4336808" cy="1070784"/>
          </a:xfrm>
          <a:prstGeom prst="rect">
            <a:avLst/>
          </a:prstGeom>
        </p:spPr>
      </p:pic>
      <p:cxnSp>
        <p:nvCxnSpPr>
          <p:cNvPr id="14" name="直線矢印コネクタ 13">
            <a:extLst>
              <a:ext uri="{FF2B5EF4-FFF2-40B4-BE49-F238E27FC236}">
                <a16:creationId xmlns:a16="http://schemas.microsoft.com/office/drawing/2014/main" id="{3E41F20C-E3BE-4895-9DE1-1F8847E772D2}"/>
              </a:ext>
            </a:extLst>
          </p:cNvPr>
          <p:cNvCxnSpPr/>
          <p:nvPr/>
        </p:nvCxnSpPr>
        <p:spPr>
          <a:xfrm>
            <a:off x="4572000" y="2514642"/>
            <a:ext cx="2926080" cy="153951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直線矢印コネクタ 15">
            <a:extLst>
              <a:ext uri="{FF2B5EF4-FFF2-40B4-BE49-F238E27FC236}">
                <a16:creationId xmlns:a16="http://schemas.microsoft.com/office/drawing/2014/main" id="{6050E790-85B9-4BDA-AD43-C11EE3550E24}"/>
              </a:ext>
            </a:extLst>
          </p:cNvPr>
          <p:cNvCxnSpPr>
            <a:cxnSpLocks/>
          </p:cNvCxnSpPr>
          <p:nvPr/>
        </p:nvCxnSpPr>
        <p:spPr>
          <a:xfrm>
            <a:off x="2092960" y="2514642"/>
            <a:ext cx="1231161" cy="143759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61032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吹き出し: 円形 16">
            <a:extLst>
              <a:ext uri="{FF2B5EF4-FFF2-40B4-BE49-F238E27FC236}">
                <a16:creationId xmlns:a16="http://schemas.microsoft.com/office/drawing/2014/main" id="{C8FCCEB9-5937-4FCC-BD56-3A6AC7718CDC}"/>
              </a:ext>
            </a:extLst>
          </p:cNvPr>
          <p:cNvSpPr/>
          <p:nvPr/>
        </p:nvSpPr>
        <p:spPr>
          <a:xfrm>
            <a:off x="510988" y="2923670"/>
            <a:ext cx="2392979" cy="1262387"/>
          </a:xfrm>
          <a:prstGeom prst="wedgeEllipseCallout">
            <a:avLst>
              <a:gd name="adj1" fmla="val 33582"/>
              <a:gd name="adj2" fmla="val 5932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US" altLang="ja-JP" dirty="0">
              <a:latin typeface="+mj-ea"/>
            </a:endParaRPr>
          </a:p>
          <a:p>
            <a:pPr algn="ctr"/>
            <a:r>
              <a:rPr kumimoji="1" lang="en-US" altLang="ja-JP" dirty="0">
                <a:latin typeface="+mj-ea"/>
              </a:rPr>
              <a:t>12</a:t>
            </a:r>
            <a:r>
              <a:rPr kumimoji="1" lang="ja-JP" altLang="en-US" dirty="0"/>
              <a:t>分で</a:t>
            </a:r>
            <a:endParaRPr kumimoji="1" lang="en-US" altLang="ja-JP" dirty="0"/>
          </a:p>
          <a:p>
            <a:pPr algn="ctr"/>
            <a:r>
              <a:rPr kumimoji="1" lang="en-US" altLang="ja-JP" dirty="0">
                <a:latin typeface="+mj-ea"/>
              </a:rPr>
              <a:t>3</a:t>
            </a:r>
            <a:r>
              <a:rPr kumimoji="1" lang="ja-JP" altLang="en-US" dirty="0"/>
              <a:t>件増えている</a:t>
            </a:r>
            <a:endParaRPr kumimoji="1" lang="ja-JP" altLang="en-US" dirty="0">
              <a:latin typeface="+mj-ea"/>
            </a:endParaRPr>
          </a:p>
          <a:p>
            <a:pPr algn="ctr"/>
            <a:endParaRPr kumimoji="1" lang="ja-JP" altLang="en-US" dirty="0"/>
          </a:p>
        </p:txBody>
      </p:sp>
      <p:sp>
        <p:nvSpPr>
          <p:cNvPr id="2" name="タイトル 1">
            <a:extLst>
              <a:ext uri="{FF2B5EF4-FFF2-40B4-BE49-F238E27FC236}">
                <a16:creationId xmlns:a16="http://schemas.microsoft.com/office/drawing/2014/main" id="{6A3ADF92-9147-414C-B9EA-C65FC9FD3824}"/>
              </a:ext>
            </a:extLst>
          </p:cNvPr>
          <p:cNvSpPr>
            <a:spLocks noGrp="1"/>
          </p:cNvSpPr>
          <p:nvPr>
            <p:ph type="title"/>
          </p:nvPr>
        </p:nvSpPr>
        <p:spPr>
          <a:xfrm>
            <a:off x="0" y="15539"/>
            <a:ext cx="9692640" cy="1325562"/>
          </a:xfrm>
        </p:spPr>
        <p:txBody>
          <a:bodyPr/>
          <a:lstStyle/>
          <a:p>
            <a:r>
              <a:rPr kumimoji="1" lang="ja-JP" altLang="en-US" dirty="0"/>
              <a:t>２．検収条件</a:t>
            </a:r>
          </a:p>
        </p:txBody>
      </p:sp>
      <p:sp>
        <p:nvSpPr>
          <p:cNvPr id="3" name="テキスト ボックス 2">
            <a:extLst>
              <a:ext uri="{FF2B5EF4-FFF2-40B4-BE49-F238E27FC236}">
                <a16:creationId xmlns:a16="http://schemas.microsoft.com/office/drawing/2014/main" id="{FCE01571-3573-4F1C-ACCC-8BC23C4E2617}"/>
              </a:ext>
            </a:extLst>
          </p:cNvPr>
          <p:cNvSpPr txBox="1"/>
          <p:nvPr/>
        </p:nvSpPr>
        <p:spPr>
          <a:xfrm>
            <a:off x="1188122" y="1280780"/>
            <a:ext cx="8798560" cy="523220"/>
          </a:xfrm>
          <a:prstGeom prst="rect">
            <a:avLst/>
          </a:prstGeom>
          <a:noFill/>
        </p:spPr>
        <p:txBody>
          <a:bodyPr wrap="square" rtlCol="0">
            <a:spAutoFit/>
          </a:bodyPr>
          <a:lstStyle/>
          <a:p>
            <a:r>
              <a:rPr kumimoji="1" lang="ja-JP" altLang="en-US" sz="2800" dirty="0"/>
              <a:t>なぜ一致しないのか</a:t>
            </a:r>
          </a:p>
        </p:txBody>
      </p:sp>
      <p:pic>
        <p:nvPicPr>
          <p:cNvPr id="7" name="図 6" descr="スクリーンショット, コンピューター, 室内, ラップトップ が含まれている画像&#10;&#10;自動的に生成された説明">
            <a:extLst>
              <a:ext uri="{FF2B5EF4-FFF2-40B4-BE49-F238E27FC236}">
                <a16:creationId xmlns:a16="http://schemas.microsoft.com/office/drawing/2014/main" id="{7672836D-2BDD-42DD-BF15-7522D0F092B7}"/>
              </a:ext>
            </a:extLst>
          </p:cNvPr>
          <p:cNvPicPr>
            <a:picLocks noChangeAspect="1"/>
          </p:cNvPicPr>
          <p:nvPr/>
        </p:nvPicPr>
        <p:blipFill rotWithShape="1">
          <a:blip r:embed="rId2">
            <a:extLst>
              <a:ext uri="{28A0092B-C50C-407E-A947-70E740481C1C}">
                <a14:useLocalDpi xmlns:a14="http://schemas.microsoft.com/office/drawing/2010/main" val="0"/>
              </a:ext>
            </a:extLst>
          </a:blip>
          <a:srcRect l="31500" t="69481" r="3500"/>
          <a:stretch/>
        </p:blipFill>
        <p:spPr>
          <a:xfrm>
            <a:off x="384287" y="4387346"/>
            <a:ext cx="7924800" cy="2092960"/>
          </a:xfrm>
          <a:prstGeom prst="rect">
            <a:avLst/>
          </a:prstGeom>
        </p:spPr>
      </p:pic>
      <p:pic>
        <p:nvPicPr>
          <p:cNvPr id="5" name="図 4" descr="スクリーンショット, コンピューター, ラップトップ, 室内 が含まれている画像&#10;&#10;自動的に生成された説明">
            <a:extLst>
              <a:ext uri="{FF2B5EF4-FFF2-40B4-BE49-F238E27FC236}">
                <a16:creationId xmlns:a16="http://schemas.microsoft.com/office/drawing/2014/main" id="{8F671592-68F5-45B8-8C81-D645F8A29ABC}"/>
              </a:ext>
            </a:extLst>
          </p:cNvPr>
          <p:cNvPicPr>
            <a:picLocks noChangeAspect="1"/>
          </p:cNvPicPr>
          <p:nvPr/>
        </p:nvPicPr>
        <p:blipFill rotWithShape="1">
          <a:blip r:embed="rId3">
            <a:extLst>
              <a:ext uri="{28A0092B-C50C-407E-A947-70E740481C1C}">
                <a14:useLocalDpi xmlns:a14="http://schemas.microsoft.com/office/drawing/2010/main" val="0"/>
              </a:ext>
            </a:extLst>
          </a:blip>
          <a:srcRect l="52500" t="58222" r="3166"/>
          <a:stretch/>
        </p:blipFill>
        <p:spPr>
          <a:xfrm>
            <a:off x="2903967" y="3269428"/>
            <a:ext cx="5405120" cy="2865120"/>
          </a:xfrm>
          <a:prstGeom prst="rect">
            <a:avLst/>
          </a:prstGeom>
        </p:spPr>
      </p:pic>
      <p:sp>
        <p:nvSpPr>
          <p:cNvPr id="9" name="円: 塗りつぶしなし 8">
            <a:extLst>
              <a:ext uri="{FF2B5EF4-FFF2-40B4-BE49-F238E27FC236}">
                <a16:creationId xmlns:a16="http://schemas.microsoft.com/office/drawing/2014/main" id="{DE4AEDE7-9F7D-4BE0-BA80-D78860588CCA}"/>
              </a:ext>
            </a:extLst>
          </p:cNvPr>
          <p:cNvSpPr/>
          <p:nvPr/>
        </p:nvSpPr>
        <p:spPr>
          <a:xfrm>
            <a:off x="932330" y="4616824"/>
            <a:ext cx="779929" cy="735702"/>
          </a:xfrm>
          <a:prstGeom prst="donut">
            <a:avLst>
              <a:gd name="adj" fmla="val 4874"/>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0" name="円: 塗りつぶしなし 9">
            <a:extLst>
              <a:ext uri="{FF2B5EF4-FFF2-40B4-BE49-F238E27FC236}">
                <a16:creationId xmlns:a16="http://schemas.microsoft.com/office/drawing/2014/main" id="{EBA8A124-1200-45DB-A6C9-F0BC36A98214}"/>
              </a:ext>
            </a:extLst>
          </p:cNvPr>
          <p:cNvSpPr/>
          <p:nvPr/>
        </p:nvSpPr>
        <p:spPr>
          <a:xfrm>
            <a:off x="3566758" y="3460536"/>
            <a:ext cx="779929" cy="735702"/>
          </a:xfrm>
          <a:prstGeom prst="donut">
            <a:avLst>
              <a:gd name="adj" fmla="val 4874"/>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3" name="矢印: 下 12">
            <a:extLst>
              <a:ext uri="{FF2B5EF4-FFF2-40B4-BE49-F238E27FC236}">
                <a16:creationId xmlns:a16="http://schemas.microsoft.com/office/drawing/2014/main" id="{5498FAF3-4666-4597-AEE2-8B51BD09D9A8}"/>
              </a:ext>
            </a:extLst>
          </p:cNvPr>
          <p:cNvSpPr/>
          <p:nvPr/>
        </p:nvSpPr>
        <p:spPr>
          <a:xfrm rot="4056502">
            <a:off x="2436690" y="3293246"/>
            <a:ext cx="308895" cy="2151744"/>
          </a:xfrm>
          <a:prstGeom prst="downArrow">
            <a:avLst>
              <a:gd name="adj1" fmla="val 21064"/>
              <a:gd name="adj2" fmla="val 9156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矢印: 左カーブ 13">
            <a:extLst>
              <a:ext uri="{FF2B5EF4-FFF2-40B4-BE49-F238E27FC236}">
                <a16:creationId xmlns:a16="http://schemas.microsoft.com/office/drawing/2014/main" id="{F4A5907B-3293-45DB-AA09-20BAABD27CF5}"/>
              </a:ext>
            </a:extLst>
          </p:cNvPr>
          <p:cNvSpPr/>
          <p:nvPr/>
        </p:nvSpPr>
        <p:spPr>
          <a:xfrm>
            <a:off x="8309087" y="5800165"/>
            <a:ext cx="358588" cy="600635"/>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8" name="テキスト ボックス 17">
            <a:extLst>
              <a:ext uri="{FF2B5EF4-FFF2-40B4-BE49-F238E27FC236}">
                <a16:creationId xmlns:a16="http://schemas.microsoft.com/office/drawing/2014/main" id="{9458792B-204A-43DB-81A4-52AF6C3E6ACB}"/>
              </a:ext>
            </a:extLst>
          </p:cNvPr>
          <p:cNvSpPr txBox="1"/>
          <p:nvPr/>
        </p:nvSpPr>
        <p:spPr>
          <a:xfrm>
            <a:off x="1188122" y="1945341"/>
            <a:ext cx="8798560" cy="707886"/>
          </a:xfrm>
          <a:prstGeom prst="rect">
            <a:avLst/>
          </a:prstGeom>
          <a:noFill/>
        </p:spPr>
        <p:txBody>
          <a:bodyPr wrap="square" rtlCol="0">
            <a:spAutoFit/>
          </a:bodyPr>
          <a:lstStyle/>
          <a:p>
            <a:r>
              <a:rPr kumimoji="1" lang="ja-JP" altLang="en-US" sz="2000" dirty="0"/>
              <a:t>クローリング完了時間よりもサイト更新時間の方がはやいため一致しない</a:t>
            </a:r>
            <a:endParaRPr kumimoji="1" lang="en-US" altLang="ja-JP" sz="2000" dirty="0"/>
          </a:p>
          <a:p>
            <a:r>
              <a:rPr kumimoji="1" lang="ja-JP" altLang="en-US" sz="2000" dirty="0"/>
              <a:t>→ページ数は一致しているためデータ取得はできている</a:t>
            </a:r>
            <a:endParaRPr kumimoji="1" lang="en-US" altLang="ja-JP" sz="2000" dirty="0"/>
          </a:p>
        </p:txBody>
      </p:sp>
      <p:sp>
        <p:nvSpPr>
          <p:cNvPr id="21" name="四角形: 角を丸くする 20">
            <a:extLst>
              <a:ext uri="{FF2B5EF4-FFF2-40B4-BE49-F238E27FC236}">
                <a16:creationId xmlns:a16="http://schemas.microsoft.com/office/drawing/2014/main" id="{D43F10C5-2E1F-4019-97A0-AFEEAF54E381}"/>
              </a:ext>
            </a:extLst>
          </p:cNvPr>
          <p:cNvSpPr/>
          <p:nvPr/>
        </p:nvSpPr>
        <p:spPr>
          <a:xfrm>
            <a:off x="7498677" y="2937430"/>
            <a:ext cx="2946399" cy="20905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t>取得したページ数</a:t>
            </a:r>
            <a:endParaRPr kumimoji="1" lang="en-US" altLang="ja-JP" dirty="0"/>
          </a:p>
          <a:p>
            <a:pPr algn="ctr"/>
            <a:endParaRPr kumimoji="1" lang="en-US" altLang="ja-JP" dirty="0"/>
          </a:p>
          <a:p>
            <a:pPr algn="ctr"/>
            <a:endParaRPr kumimoji="1" lang="en-US" altLang="ja-JP" dirty="0"/>
          </a:p>
          <a:p>
            <a:pPr algn="ctr"/>
            <a:endParaRPr kumimoji="1" lang="ja-JP" altLang="en-US" dirty="0"/>
          </a:p>
        </p:txBody>
      </p:sp>
      <p:pic>
        <p:nvPicPr>
          <p:cNvPr id="20" name="図 19" descr="スクリーンショット, コンピューター, ラップトップ, 室内 が含まれている画像&#10;&#10;自動的に生成された説明">
            <a:extLst>
              <a:ext uri="{FF2B5EF4-FFF2-40B4-BE49-F238E27FC236}">
                <a16:creationId xmlns:a16="http://schemas.microsoft.com/office/drawing/2014/main" id="{87AF0AE1-ED5F-4987-A2CF-A441BBC7EE51}"/>
              </a:ext>
            </a:extLst>
          </p:cNvPr>
          <p:cNvPicPr>
            <a:picLocks noChangeAspect="1"/>
          </p:cNvPicPr>
          <p:nvPr/>
        </p:nvPicPr>
        <p:blipFill rotWithShape="1">
          <a:blip r:embed="rId3">
            <a:extLst>
              <a:ext uri="{28A0092B-C50C-407E-A947-70E740481C1C}">
                <a14:useLocalDpi xmlns:a14="http://schemas.microsoft.com/office/drawing/2010/main" val="0"/>
              </a:ext>
            </a:extLst>
          </a:blip>
          <a:srcRect l="13236" t="82884" r="73686" b="11933"/>
          <a:stretch/>
        </p:blipFill>
        <p:spPr>
          <a:xfrm>
            <a:off x="7571972" y="3873985"/>
            <a:ext cx="2799807" cy="624143"/>
          </a:xfrm>
          <a:prstGeom prst="rect">
            <a:avLst/>
          </a:prstGeom>
        </p:spPr>
      </p:pic>
    </p:spTree>
    <p:extLst>
      <p:ext uri="{BB962C8B-B14F-4D97-AF65-F5344CB8AC3E}">
        <p14:creationId xmlns:p14="http://schemas.microsoft.com/office/powerpoint/2010/main" val="20114777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A3ADF92-9147-414C-B9EA-C65FC9FD3824}"/>
              </a:ext>
            </a:extLst>
          </p:cNvPr>
          <p:cNvSpPr>
            <a:spLocks noGrp="1"/>
          </p:cNvSpPr>
          <p:nvPr>
            <p:ph type="title"/>
          </p:nvPr>
        </p:nvSpPr>
        <p:spPr>
          <a:xfrm>
            <a:off x="0" y="15539"/>
            <a:ext cx="9692640" cy="1325562"/>
          </a:xfrm>
        </p:spPr>
        <p:txBody>
          <a:bodyPr/>
          <a:lstStyle/>
          <a:p>
            <a:r>
              <a:rPr kumimoji="1" lang="ja-JP" altLang="en-US" dirty="0"/>
              <a:t>２．検収条件</a:t>
            </a:r>
          </a:p>
        </p:txBody>
      </p:sp>
      <p:pic>
        <p:nvPicPr>
          <p:cNvPr id="6" name="図 5" descr="スクリーンショット が含まれている画像&#10;&#10;自動的に生成された説明">
            <a:extLst>
              <a:ext uri="{FF2B5EF4-FFF2-40B4-BE49-F238E27FC236}">
                <a16:creationId xmlns:a16="http://schemas.microsoft.com/office/drawing/2014/main" id="{2AD10B56-9860-4426-B91A-BB78FCC9E710}"/>
              </a:ext>
            </a:extLst>
          </p:cNvPr>
          <p:cNvPicPr>
            <a:picLocks noChangeAspect="1"/>
          </p:cNvPicPr>
          <p:nvPr/>
        </p:nvPicPr>
        <p:blipFill rotWithShape="1">
          <a:blip r:embed="rId2">
            <a:extLst>
              <a:ext uri="{28A0092B-C50C-407E-A947-70E740481C1C}">
                <a14:useLocalDpi xmlns:a14="http://schemas.microsoft.com/office/drawing/2010/main" val="0"/>
              </a:ext>
            </a:extLst>
          </a:blip>
          <a:srcRect l="26251" t="19199" r="25833" b="23091"/>
          <a:stretch/>
        </p:blipFill>
        <p:spPr>
          <a:xfrm>
            <a:off x="5181600" y="2565400"/>
            <a:ext cx="5842000" cy="4031000"/>
          </a:xfrm>
          <a:prstGeom prst="rect">
            <a:avLst/>
          </a:prstGeom>
        </p:spPr>
      </p:pic>
      <p:pic>
        <p:nvPicPr>
          <p:cNvPr id="15" name="図 14" descr="スクリーンショット が含まれている画像&#10;&#10;自動的に生成された説明">
            <a:extLst>
              <a:ext uri="{FF2B5EF4-FFF2-40B4-BE49-F238E27FC236}">
                <a16:creationId xmlns:a16="http://schemas.microsoft.com/office/drawing/2014/main" id="{B33204DF-49A0-47E3-BE06-31D838CA7C68}"/>
              </a:ext>
            </a:extLst>
          </p:cNvPr>
          <p:cNvPicPr>
            <a:picLocks noChangeAspect="1"/>
          </p:cNvPicPr>
          <p:nvPr/>
        </p:nvPicPr>
        <p:blipFill rotWithShape="1">
          <a:blip r:embed="rId3">
            <a:extLst>
              <a:ext uri="{28A0092B-C50C-407E-A947-70E740481C1C}">
                <a14:useLocalDpi xmlns:a14="http://schemas.microsoft.com/office/drawing/2010/main" val="0"/>
              </a:ext>
            </a:extLst>
          </a:blip>
          <a:srcRect l="2083" t="31296" r="13333" b="62593"/>
          <a:stretch/>
        </p:blipFill>
        <p:spPr>
          <a:xfrm>
            <a:off x="832734" y="1961105"/>
            <a:ext cx="10312400" cy="419100"/>
          </a:xfrm>
          <a:prstGeom prst="rect">
            <a:avLst/>
          </a:prstGeom>
        </p:spPr>
      </p:pic>
      <p:sp>
        <p:nvSpPr>
          <p:cNvPr id="16" name="正方形/長方形 15">
            <a:extLst>
              <a:ext uri="{FF2B5EF4-FFF2-40B4-BE49-F238E27FC236}">
                <a16:creationId xmlns:a16="http://schemas.microsoft.com/office/drawing/2014/main" id="{115AF955-278A-49DC-B1BE-C461F7DB9733}"/>
              </a:ext>
            </a:extLst>
          </p:cNvPr>
          <p:cNvSpPr/>
          <p:nvPr/>
        </p:nvSpPr>
        <p:spPr>
          <a:xfrm>
            <a:off x="6786880" y="2736518"/>
            <a:ext cx="243840" cy="263691"/>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kumimoji="1" lang="ja-JP" altLang="en-US" dirty="0"/>
              <a:t>１</a:t>
            </a:r>
          </a:p>
        </p:txBody>
      </p:sp>
      <p:sp>
        <p:nvSpPr>
          <p:cNvPr id="22" name="正方形/長方形 21">
            <a:extLst>
              <a:ext uri="{FF2B5EF4-FFF2-40B4-BE49-F238E27FC236}">
                <a16:creationId xmlns:a16="http://schemas.microsoft.com/office/drawing/2014/main" id="{D5410DF3-38E0-4A93-A4F3-43FC3D57C623}"/>
              </a:ext>
            </a:extLst>
          </p:cNvPr>
          <p:cNvSpPr/>
          <p:nvPr/>
        </p:nvSpPr>
        <p:spPr>
          <a:xfrm>
            <a:off x="6786880" y="3429000"/>
            <a:ext cx="243840" cy="263691"/>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kumimoji="1" lang="ja-JP" altLang="en-US" dirty="0"/>
              <a:t>２</a:t>
            </a:r>
          </a:p>
        </p:txBody>
      </p:sp>
      <p:sp>
        <p:nvSpPr>
          <p:cNvPr id="23" name="正方形/長方形 22">
            <a:extLst>
              <a:ext uri="{FF2B5EF4-FFF2-40B4-BE49-F238E27FC236}">
                <a16:creationId xmlns:a16="http://schemas.microsoft.com/office/drawing/2014/main" id="{66CC4C87-52E6-47C6-AB7C-3BD41769B963}"/>
              </a:ext>
            </a:extLst>
          </p:cNvPr>
          <p:cNvSpPr/>
          <p:nvPr/>
        </p:nvSpPr>
        <p:spPr>
          <a:xfrm>
            <a:off x="5059680" y="4148758"/>
            <a:ext cx="243840" cy="263691"/>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kumimoji="1" lang="ja-JP" altLang="en-US" dirty="0"/>
              <a:t>３</a:t>
            </a:r>
          </a:p>
        </p:txBody>
      </p:sp>
      <p:sp>
        <p:nvSpPr>
          <p:cNvPr id="24" name="正方形/長方形 23">
            <a:extLst>
              <a:ext uri="{FF2B5EF4-FFF2-40B4-BE49-F238E27FC236}">
                <a16:creationId xmlns:a16="http://schemas.microsoft.com/office/drawing/2014/main" id="{D3982841-E9AE-435A-9E41-E155B15FD40F}"/>
              </a:ext>
            </a:extLst>
          </p:cNvPr>
          <p:cNvSpPr/>
          <p:nvPr/>
        </p:nvSpPr>
        <p:spPr>
          <a:xfrm>
            <a:off x="5059680" y="4465798"/>
            <a:ext cx="243840" cy="263691"/>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kumimoji="1" lang="ja-JP" altLang="en-US" dirty="0"/>
              <a:t>４</a:t>
            </a:r>
          </a:p>
        </p:txBody>
      </p:sp>
      <p:sp>
        <p:nvSpPr>
          <p:cNvPr id="25" name="正方形/長方形 24">
            <a:extLst>
              <a:ext uri="{FF2B5EF4-FFF2-40B4-BE49-F238E27FC236}">
                <a16:creationId xmlns:a16="http://schemas.microsoft.com/office/drawing/2014/main" id="{1E40182D-0957-4521-A5A4-1577F26E0A87}"/>
              </a:ext>
            </a:extLst>
          </p:cNvPr>
          <p:cNvSpPr/>
          <p:nvPr/>
        </p:nvSpPr>
        <p:spPr>
          <a:xfrm>
            <a:off x="5059680" y="5082213"/>
            <a:ext cx="243840" cy="263691"/>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kumimoji="1" lang="ja-JP" altLang="en-US" dirty="0"/>
              <a:t>５</a:t>
            </a:r>
          </a:p>
        </p:txBody>
      </p:sp>
      <p:sp>
        <p:nvSpPr>
          <p:cNvPr id="26" name="正方形/長方形 25">
            <a:extLst>
              <a:ext uri="{FF2B5EF4-FFF2-40B4-BE49-F238E27FC236}">
                <a16:creationId xmlns:a16="http://schemas.microsoft.com/office/drawing/2014/main" id="{BE5DCA71-84DB-4E11-B6A5-70377AAD974D}"/>
              </a:ext>
            </a:extLst>
          </p:cNvPr>
          <p:cNvSpPr/>
          <p:nvPr/>
        </p:nvSpPr>
        <p:spPr>
          <a:xfrm>
            <a:off x="5049520" y="5578858"/>
            <a:ext cx="243840" cy="263691"/>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kumimoji="1" lang="ja-JP" altLang="en-US" dirty="0"/>
              <a:t>６</a:t>
            </a:r>
          </a:p>
        </p:txBody>
      </p:sp>
      <p:sp>
        <p:nvSpPr>
          <p:cNvPr id="27" name="正方形/長方形 26">
            <a:extLst>
              <a:ext uri="{FF2B5EF4-FFF2-40B4-BE49-F238E27FC236}">
                <a16:creationId xmlns:a16="http://schemas.microsoft.com/office/drawing/2014/main" id="{01DA2444-7C5F-4679-B41A-1AB465C1932E}"/>
              </a:ext>
            </a:extLst>
          </p:cNvPr>
          <p:cNvSpPr/>
          <p:nvPr/>
        </p:nvSpPr>
        <p:spPr>
          <a:xfrm>
            <a:off x="7980680" y="5578857"/>
            <a:ext cx="243840" cy="263691"/>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kumimoji="1" lang="ja-JP" altLang="en-US" dirty="0"/>
              <a:t>７</a:t>
            </a:r>
          </a:p>
        </p:txBody>
      </p:sp>
      <p:sp>
        <p:nvSpPr>
          <p:cNvPr id="28" name="正方形/長方形 27">
            <a:extLst>
              <a:ext uri="{FF2B5EF4-FFF2-40B4-BE49-F238E27FC236}">
                <a16:creationId xmlns:a16="http://schemas.microsoft.com/office/drawing/2014/main" id="{A45FB451-7385-4045-B4A4-E87FFEE27266}"/>
              </a:ext>
            </a:extLst>
          </p:cNvPr>
          <p:cNvSpPr/>
          <p:nvPr/>
        </p:nvSpPr>
        <p:spPr>
          <a:xfrm>
            <a:off x="5059680" y="6087629"/>
            <a:ext cx="243840" cy="263691"/>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kumimoji="1" lang="ja-JP" altLang="en-US" dirty="0"/>
              <a:t>８</a:t>
            </a:r>
          </a:p>
        </p:txBody>
      </p:sp>
      <p:sp>
        <p:nvSpPr>
          <p:cNvPr id="29" name="正方形/長方形 28">
            <a:extLst>
              <a:ext uri="{FF2B5EF4-FFF2-40B4-BE49-F238E27FC236}">
                <a16:creationId xmlns:a16="http://schemas.microsoft.com/office/drawing/2014/main" id="{275537C1-85DB-4655-89E2-146B998DC1DF}"/>
              </a:ext>
            </a:extLst>
          </p:cNvPr>
          <p:cNvSpPr/>
          <p:nvPr/>
        </p:nvSpPr>
        <p:spPr>
          <a:xfrm>
            <a:off x="7980680" y="6087629"/>
            <a:ext cx="243840" cy="263691"/>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kumimoji="1" lang="ja-JP" altLang="en-US" dirty="0"/>
              <a:t>９</a:t>
            </a:r>
          </a:p>
        </p:txBody>
      </p:sp>
      <mc:AlternateContent xmlns:mc="http://schemas.openxmlformats.org/markup-compatibility/2006" xmlns:p14="http://schemas.microsoft.com/office/powerpoint/2010/main">
        <mc:Choice Requires="p14">
          <p:contentPart p14:bwMode="auto" r:id="rId4">
            <p14:nvContentPartPr>
              <p14:cNvPr id="19" name="インク 18">
                <a:extLst>
                  <a:ext uri="{FF2B5EF4-FFF2-40B4-BE49-F238E27FC236}">
                    <a16:creationId xmlns:a16="http://schemas.microsoft.com/office/drawing/2014/main" id="{060589A8-DED2-4B63-8B44-AE4B6C214C5E}"/>
                  </a:ext>
                </a:extLst>
              </p14:cNvPr>
              <p14:cNvContentPartPr/>
              <p14:nvPr/>
            </p14:nvContentPartPr>
            <p14:xfrm>
              <a:off x="6360240" y="5150120"/>
              <a:ext cx="619920" cy="21600"/>
            </p14:xfrm>
          </p:contentPart>
        </mc:Choice>
        <mc:Fallback xmlns="">
          <p:pic>
            <p:nvPicPr>
              <p:cNvPr id="19" name="インク 18">
                <a:extLst>
                  <a:ext uri="{FF2B5EF4-FFF2-40B4-BE49-F238E27FC236}">
                    <a16:creationId xmlns:a16="http://schemas.microsoft.com/office/drawing/2014/main" id="{060589A8-DED2-4B63-8B44-AE4B6C214C5E}"/>
                  </a:ext>
                </a:extLst>
              </p:cNvPr>
              <p:cNvPicPr/>
              <p:nvPr/>
            </p:nvPicPr>
            <p:blipFill>
              <a:blip r:embed="rId5"/>
              <a:stretch>
                <a:fillRect/>
              </a:stretch>
            </p:blipFill>
            <p:spPr>
              <a:xfrm>
                <a:off x="6315240" y="5060120"/>
                <a:ext cx="709560" cy="20124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30" name="インク 29">
                <a:extLst>
                  <a:ext uri="{FF2B5EF4-FFF2-40B4-BE49-F238E27FC236}">
                    <a16:creationId xmlns:a16="http://schemas.microsoft.com/office/drawing/2014/main" id="{E5E28CC2-BC5B-4A6A-85FE-40E88AC9102A}"/>
                  </a:ext>
                </a:extLst>
              </p14:cNvPr>
              <p14:cNvContentPartPr/>
              <p14:nvPr/>
            </p14:nvContentPartPr>
            <p14:xfrm>
              <a:off x="8676480" y="5371880"/>
              <a:ext cx="579600" cy="29880"/>
            </p14:xfrm>
          </p:contentPart>
        </mc:Choice>
        <mc:Fallback xmlns="">
          <p:pic>
            <p:nvPicPr>
              <p:cNvPr id="30" name="インク 29">
                <a:extLst>
                  <a:ext uri="{FF2B5EF4-FFF2-40B4-BE49-F238E27FC236}">
                    <a16:creationId xmlns:a16="http://schemas.microsoft.com/office/drawing/2014/main" id="{E5E28CC2-BC5B-4A6A-85FE-40E88AC9102A}"/>
                  </a:ext>
                </a:extLst>
              </p:cNvPr>
              <p:cNvPicPr/>
              <p:nvPr/>
            </p:nvPicPr>
            <p:blipFill>
              <a:blip r:embed="rId7"/>
              <a:stretch>
                <a:fillRect/>
              </a:stretch>
            </p:blipFill>
            <p:spPr>
              <a:xfrm>
                <a:off x="8631480" y="5281880"/>
                <a:ext cx="669240" cy="20952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31" name="インク 30">
                <a:extLst>
                  <a:ext uri="{FF2B5EF4-FFF2-40B4-BE49-F238E27FC236}">
                    <a16:creationId xmlns:a16="http://schemas.microsoft.com/office/drawing/2014/main" id="{8C5E29B9-9865-46A4-9E7A-5B1D94AB0799}"/>
                  </a:ext>
                </a:extLst>
              </p14:cNvPr>
              <p14:cNvContentPartPr/>
              <p14:nvPr/>
            </p14:nvContentPartPr>
            <p14:xfrm>
              <a:off x="7142520" y="2976800"/>
              <a:ext cx="1494000" cy="360"/>
            </p14:xfrm>
          </p:contentPart>
        </mc:Choice>
        <mc:Fallback xmlns="">
          <p:pic>
            <p:nvPicPr>
              <p:cNvPr id="31" name="インク 30">
                <a:extLst>
                  <a:ext uri="{FF2B5EF4-FFF2-40B4-BE49-F238E27FC236}">
                    <a16:creationId xmlns:a16="http://schemas.microsoft.com/office/drawing/2014/main" id="{8C5E29B9-9865-46A4-9E7A-5B1D94AB0799}"/>
                  </a:ext>
                </a:extLst>
              </p:cNvPr>
              <p:cNvPicPr/>
              <p:nvPr/>
            </p:nvPicPr>
            <p:blipFill>
              <a:blip r:embed="rId9"/>
              <a:stretch>
                <a:fillRect/>
              </a:stretch>
            </p:blipFill>
            <p:spPr>
              <a:xfrm>
                <a:off x="7097520" y="2886800"/>
                <a:ext cx="1583640" cy="18000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32" name="インク 31">
                <a:extLst>
                  <a:ext uri="{FF2B5EF4-FFF2-40B4-BE49-F238E27FC236}">
                    <a16:creationId xmlns:a16="http://schemas.microsoft.com/office/drawing/2014/main" id="{B09C9E26-D963-4F6F-AF41-EDBA422960AA}"/>
                  </a:ext>
                </a:extLst>
              </p14:cNvPr>
              <p14:cNvContentPartPr/>
              <p14:nvPr/>
            </p14:nvContentPartPr>
            <p14:xfrm>
              <a:off x="7152600" y="3616880"/>
              <a:ext cx="1768320" cy="360"/>
            </p14:xfrm>
          </p:contentPart>
        </mc:Choice>
        <mc:Fallback xmlns="">
          <p:pic>
            <p:nvPicPr>
              <p:cNvPr id="32" name="インク 31">
                <a:extLst>
                  <a:ext uri="{FF2B5EF4-FFF2-40B4-BE49-F238E27FC236}">
                    <a16:creationId xmlns:a16="http://schemas.microsoft.com/office/drawing/2014/main" id="{B09C9E26-D963-4F6F-AF41-EDBA422960AA}"/>
                  </a:ext>
                </a:extLst>
              </p:cNvPr>
              <p:cNvPicPr/>
              <p:nvPr/>
            </p:nvPicPr>
            <p:blipFill>
              <a:blip r:embed="rId11"/>
              <a:stretch>
                <a:fillRect/>
              </a:stretch>
            </p:blipFill>
            <p:spPr>
              <a:xfrm>
                <a:off x="7107600" y="3526880"/>
                <a:ext cx="1857960" cy="18000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34" name="インク 33">
                <a:extLst>
                  <a:ext uri="{FF2B5EF4-FFF2-40B4-BE49-F238E27FC236}">
                    <a16:creationId xmlns:a16="http://schemas.microsoft.com/office/drawing/2014/main" id="{135B59B0-5D5A-4B48-B787-18FF08D70F0A}"/>
                  </a:ext>
                </a:extLst>
              </p14:cNvPr>
              <p14:cNvContentPartPr/>
              <p14:nvPr/>
            </p14:nvContentPartPr>
            <p14:xfrm>
              <a:off x="6218040" y="4318160"/>
              <a:ext cx="360" cy="360"/>
            </p14:xfrm>
          </p:contentPart>
        </mc:Choice>
        <mc:Fallback xmlns="">
          <p:pic>
            <p:nvPicPr>
              <p:cNvPr id="34" name="インク 33">
                <a:extLst>
                  <a:ext uri="{FF2B5EF4-FFF2-40B4-BE49-F238E27FC236}">
                    <a16:creationId xmlns:a16="http://schemas.microsoft.com/office/drawing/2014/main" id="{135B59B0-5D5A-4B48-B787-18FF08D70F0A}"/>
                  </a:ext>
                </a:extLst>
              </p:cNvPr>
              <p:cNvPicPr/>
              <p:nvPr/>
            </p:nvPicPr>
            <p:blipFill>
              <a:blip r:embed="rId13"/>
              <a:stretch>
                <a:fillRect/>
              </a:stretch>
            </p:blipFill>
            <p:spPr>
              <a:xfrm>
                <a:off x="6173040" y="4228160"/>
                <a:ext cx="90000" cy="18000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35" name="インク 34">
                <a:extLst>
                  <a:ext uri="{FF2B5EF4-FFF2-40B4-BE49-F238E27FC236}">
                    <a16:creationId xmlns:a16="http://schemas.microsoft.com/office/drawing/2014/main" id="{B5710ED4-3109-4939-8EAF-AD8EC890429B}"/>
                  </a:ext>
                </a:extLst>
              </p14:cNvPr>
              <p14:cNvContentPartPr/>
              <p14:nvPr/>
            </p14:nvContentPartPr>
            <p14:xfrm>
              <a:off x="6238200" y="4298360"/>
              <a:ext cx="3007800" cy="41040"/>
            </p14:xfrm>
          </p:contentPart>
        </mc:Choice>
        <mc:Fallback xmlns="">
          <p:pic>
            <p:nvPicPr>
              <p:cNvPr id="35" name="インク 34">
                <a:extLst>
                  <a:ext uri="{FF2B5EF4-FFF2-40B4-BE49-F238E27FC236}">
                    <a16:creationId xmlns:a16="http://schemas.microsoft.com/office/drawing/2014/main" id="{B5710ED4-3109-4939-8EAF-AD8EC890429B}"/>
                  </a:ext>
                </a:extLst>
              </p:cNvPr>
              <p:cNvPicPr/>
              <p:nvPr/>
            </p:nvPicPr>
            <p:blipFill>
              <a:blip r:embed="rId15"/>
              <a:stretch>
                <a:fillRect/>
              </a:stretch>
            </p:blipFill>
            <p:spPr>
              <a:xfrm>
                <a:off x="6193200" y="4208360"/>
                <a:ext cx="3097440" cy="22068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36" name="インク 35">
                <a:extLst>
                  <a:ext uri="{FF2B5EF4-FFF2-40B4-BE49-F238E27FC236}">
                    <a16:creationId xmlns:a16="http://schemas.microsoft.com/office/drawing/2014/main" id="{A54F98D3-F8F8-4D5E-8B3F-2F486DB05BD5}"/>
                  </a:ext>
                </a:extLst>
              </p14:cNvPr>
              <p14:cNvContentPartPr/>
              <p14:nvPr/>
            </p14:nvContentPartPr>
            <p14:xfrm>
              <a:off x="6228120" y="4571960"/>
              <a:ext cx="1473480" cy="33120"/>
            </p14:xfrm>
          </p:contentPart>
        </mc:Choice>
        <mc:Fallback xmlns="">
          <p:pic>
            <p:nvPicPr>
              <p:cNvPr id="36" name="インク 35">
                <a:extLst>
                  <a:ext uri="{FF2B5EF4-FFF2-40B4-BE49-F238E27FC236}">
                    <a16:creationId xmlns:a16="http://schemas.microsoft.com/office/drawing/2014/main" id="{A54F98D3-F8F8-4D5E-8B3F-2F486DB05BD5}"/>
                  </a:ext>
                </a:extLst>
              </p:cNvPr>
              <p:cNvPicPr/>
              <p:nvPr/>
            </p:nvPicPr>
            <p:blipFill>
              <a:blip r:embed="rId17"/>
              <a:stretch>
                <a:fillRect/>
              </a:stretch>
            </p:blipFill>
            <p:spPr>
              <a:xfrm>
                <a:off x="6183120" y="4481960"/>
                <a:ext cx="1563120" cy="212760"/>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37" name="インク 36">
                <a:extLst>
                  <a:ext uri="{FF2B5EF4-FFF2-40B4-BE49-F238E27FC236}">
                    <a16:creationId xmlns:a16="http://schemas.microsoft.com/office/drawing/2014/main" id="{B2CBCF3B-CABD-49D3-8A06-4C703B98AE33}"/>
                  </a:ext>
                </a:extLst>
              </p14:cNvPr>
              <p14:cNvContentPartPr/>
              <p14:nvPr/>
            </p14:nvContentPartPr>
            <p14:xfrm>
              <a:off x="5537280" y="5870120"/>
              <a:ext cx="487800" cy="23040"/>
            </p14:xfrm>
          </p:contentPart>
        </mc:Choice>
        <mc:Fallback xmlns="">
          <p:pic>
            <p:nvPicPr>
              <p:cNvPr id="37" name="インク 36">
                <a:extLst>
                  <a:ext uri="{FF2B5EF4-FFF2-40B4-BE49-F238E27FC236}">
                    <a16:creationId xmlns:a16="http://schemas.microsoft.com/office/drawing/2014/main" id="{B2CBCF3B-CABD-49D3-8A06-4C703B98AE33}"/>
                  </a:ext>
                </a:extLst>
              </p:cNvPr>
              <p:cNvPicPr/>
              <p:nvPr/>
            </p:nvPicPr>
            <p:blipFill>
              <a:blip r:embed="rId19"/>
              <a:stretch>
                <a:fillRect/>
              </a:stretch>
            </p:blipFill>
            <p:spPr>
              <a:xfrm>
                <a:off x="5492280" y="5780120"/>
                <a:ext cx="577440" cy="202680"/>
              </a:xfrm>
              <a:prstGeom prst="rect">
                <a:avLst/>
              </a:prstGeom>
            </p:spPr>
          </p:pic>
        </mc:Fallback>
      </mc:AlternateContent>
      <mc:AlternateContent xmlns:mc="http://schemas.openxmlformats.org/markup-compatibility/2006" xmlns:p14="http://schemas.microsoft.com/office/powerpoint/2010/main">
        <mc:Choice Requires="p14">
          <p:contentPart p14:bwMode="auto" r:id="rId20">
            <p14:nvContentPartPr>
              <p14:cNvPr id="38" name="インク 37">
                <a:extLst>
                  <a:ext uri="{FF2B5EF4-FFF2-40B4-BE49-F238E27FC236}">
                    <a16:creationId xmlns:a16="http://schemas.microsoft.com/office/drawing/2014/main" id="{E4C8D455-72E7-498A-806C-AACBED9FF99C}"/>
                  </a:ext>
                </a:extLst>
              </p14:cNvPr>
              <p14:cNvContentPartPr/>
              <p14:nvPr/>
            </p14:nvContentPartPr>
            <p14:xfrm>
              <a:off x="5557440" y="6421280"/>
              <a:ext cx="518760" cy="17280"/>
            </p14:xfrm>
          </p:contentPart>
        </mc:Choice>
        <mc:Fallback xmlns="">
          <p:pic>
            <p:nvPicPr>
              <p:cNvPr id="38" name="インク 37">
                <a:extLst>
                  <a:ext uri="{FF2B5EF4-FFF2-40B4-BE49-F238E27FC236}">
                    <a16:creationId xmlns:a16="http://schemas.microsoft.com/office/drawing/2014/main" id="{E4C8D455-72E7-498A-806C-AACBED9FF99C}"/>
                  </a:ext>
                </a:extLst>
              </p:cNvPr>
              <p:cNvPicPr/>
              <p:nvPr/>
            </p:nvPicPr>
            <p:blipFill>
              <a:blip r:embed="rId21"/>
              <a:stretch>
                <a:fillRect/>
              </a:stretch>
            </p:blipFill>
            <p:spPr>
              <a:xfrm>
                <a:off x="5512440" y="6331280"/>
                <a:ext cx="608400" cy="196920"/>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39" name="インク 38">
                <a:extLst>
                  <a:ext uri="{FF2B5EF4-FFF2-40B4-BE49-F238E27FC236}">
                    <a16:creationId xmlns:a16="http://schemas.microsoft.com/office/drawing/2014/main" id="{62EB1036-D021-4AC9-B63D-14705089E23D}"/>
                  </a:ext>
                </a:extLst>
              </p14:cNvPr>
              <p14:cNvContentPartPr/>
              <p14:nvPr/>
            </p14:nvContentPartPr>
            <p14:xfrm>
              <a:off x="8392080" y="5902880"/>
              <a:ext cx="488160" cy="360"/>
            </p14:xfrm>
          </p:contentPart>
        </mc:Choice>
        <mc:Fallback xmlns="">
          <p:pic>
            <p:nvPicPr>
              <p:cNvPr id="39" name="インク 38">
                <a:extLst>
                  <a:ext uri="{FF2B5EF4-FFF2-40B4-BE49-F238E27FC236}">
                    <a16:creationId xmlns:a16="http://schemas.microsoft.com/office/drawing/2014/main" id="{62EB1036-D021-4AC9-B63D-14705089E23D}"/>
                  </a:ext>
                </a:extLst>
              </p:cNvPr>
              <p:cNvPicPr/>
              <p:nvPr/>
            </p:nvPicPr>
            <p:blipFill>
              <a:blip r:embed="rId23"/>
              <a:stretch>
                <a:fillRect/>
              </a:stretch>
            </p:blipFill>
            <p:spPr>
              <a:xfrm>
                <a:off x="8347080" y="5812880"/>
                <a:ext cx="577800" cy="180000"/>
              </a:xfrm>
              <a:prstGeom prst="rect">
                <a:avLst/>
              </a:prstGeom>
            </p:spPr>
          </p:pic>
        </mc:Fallback>
      </mc:AlternateContent>
      <mc:AlternateContent xmlns:mc="http://schemas.openxmlformats.org/markup-compatibility/2006" xmlns:p14="http://schemas.microsoft.com/office/powerpoint/2010/main">
        <mc:Choice Requires="p14">
          <p:contentPart p14:bwMode="auto" r:id="rId24">
            <p14:nvContentPartPr>
              <p14:cNvPr id="40" name="インク 39">
                <a:extLst>
                  <a:ext uri="{FF2B5EF4-FFF2-40B4-BE49-F238E27FC236}">
                    <a16:creationId xmlns:a16="http://schemas.microsoft.com/office/drawing/2014/main" id="{9DC75FC8-86A4-4222-B852-C2FD8DEDC7EE}"/>
                  </a:ext>
                </a:extLst>
              </p14:cNvPr>
              <p14:cNvContentPartPr/>
              <p14:nvPr/>
            </p14:nvContentPartPr>
            <p14:xfrm>
              <a:off x="8392080" y="6390680"/>
              <a:ext cx="478080" cy="360"/>
            </p14:xfrm>
          </p:contentPart>
        </mc:Choice>
        <mc:Fallback xmlns="">
          <p:pic>
            <p:nvPicPr>
              <p:cNvPr id="40" name="インク 39">
                <a:extLst>
                  <a:ext uri="{FF2B5EF4-FFF2-40B4-BE49-F238E27FC236}">
                    <a16:creationId xmlns:a16="http://schemas.microsoft.com/office/drawing/2014/main" id="{9DC75FC8-86A4-4222-B852-C2FD8DEDC7EE}"/>
                  </a:ext>
                </a:extLst>
              </p:cNvPr>
              <p:cNvPicPr/>
              <p:nvPr/>
            </p:nvPicPr>
            <p:blipFill>
              <a:blip r:embed="rId25"/>
              <a:stretch>
                <a:fillRect/>
              </a:stretch>
            </p:blipFill>
            <p:spPr>
              <a:xfrm>
                <a:off x="8347080" y="6300680"/>
                <a:ext cx="567720" cy="180000"/>
              </a:xfrm>
              <a:prstGeom prst="rect">
                <a:avLst/>
              </a:prstGeom>
            </p:spPr>
          </p:pic>
        </mc:Fallback>
      </mc:AlternateContent>
      <p:sp>
        <p:nvSpPr>
          <p:cNvPr id="41" name="正方形/長方形 40">
            <a:extLst>
              <a:ext uri="{FF2B5EF4-FFF2-40B4-BE49-F238E27FC236}">
                <a16:creationId xmlns:a16="http://schemas.microsoft.com/office/drawing/2014/main" id="{559AB2EE-F0FC-4BB1-B37A-0A8FFA980DBA}"/>
              </a:ext>
            </a:extLst>
          </p:cNvPr>
          <p:cNvSpPr/>
          <p:nvPr/>
        </p:nvSpPr>
        <p:spPr>
          <a:xfrm>
            <a:off x="1422400" y="1697414"/>
            <a:ext cx="243840" cy="263691"/>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kumimoji="1" lang="ja-JP" altLang="en-US" dirty="0"/>
              <a:t>１</a:t>
            </a:r>
          </a:p>
        </p:txBody>
      </p:sp>
      <p:sp>
        <p:nvSpPr>
          <p:cNvPr id="43" name="正方形/長方形 42">
            <a:extLst>
              <a:ext uri="{FF2B5EF4-FFF2-40B4-BE49-F238E27FC236}">
                <a16:creationId xmlns:a16="http://schemas.microsoft.com/office/drawing/2014/main" id="{DAFC0D3B-A302-4C36-8FA2-387B50EFF1D3}"/>
              </a:ext>
            </a:extLst>
          </p:cNvPr>
          <p:cNvSpPr/>
          <p:nvPr/>
        </p:nvSpPr>
        <p:spPr>
          <a:xfrm>
            <a:off x="2133986" y="1697413"/>
            <a:ext cx="243840" cy="263691"/>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kumimoji="1" lang="ja-JP" altLang="en-US" dirty="0"/>
              <a:t>２</a:t>
            </a:r>
          </a:p>
        </p:txBody>
      </p:sp>
      <p:sp>
        <p:nvSpPr>
          <p:cNvPr id="44" name="正方形/長方形 43">
            <a:extLst>
              <a:ext uri="{FF2B5EF4-FFF2-40B4-BE49-F238E27FC236}">
                <a16:creationId xmlns:a16="http://schemas.microsoft.com/office/drawing/2014/main" id="{CFBDB698-39C0-4D76-98C2-1CB8DFA7C179}"/>
              </a:ext>
            </a:extLst>
          </p:cNvPr>
          <p:cNvSpPr/>
          <p:nvPr/>
        </p:nvSpPr>
        <p:spPr>
          <a:xfrm>
            <a:off x="2936240" y="1709978"/>
            <a:ext cx="243840" cy="263691"/>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kumimoji="1" lang="ja-JP" altLang="en-US" dirty="0"/>
              <a:t>３</a:t>
            </a:r>
          </a:p>
        </p:txBody>
      </p:sp>
      <p:sp>
        <p:nvSpPr>
          <p:cNvPr id="45" name="正方形/長方形 44">
            <a:extLst>
              <a:ext uri="{FF2B5EF4-FFF2-40B4-BE49-F238E27FC236}">
                <a16:creationId xmlns:a16="http://schemas.microsoft.com/office/drawing/2014/main" id="{52095AA9-840A-45D9-9188-42B78EAC8328}"/>
              </a:ext>
            </a:extLst>
          </p:cNvPr>
          <p:cNvSpPr/>
          <p:nvPr/>
        </p:nvSpPr>
        <p:spPr>
          <a:xfrm>
            <a:off x="4033520" y="1697412"/>
            <a:ext cx="243840" cy="263691"/>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kumimoji="1" lang="ja-JP" altLang="en-US" dirty="0"/>
              <a:t>４</a:t>
            </a:r>
          </a:p>
        </p:txBody>
      </p:sp>
      <p:sp>
        <p:nvSpPr>
          <p:cNvPr id="46" name="正方形/長方形 45">
            <a:extLst>
              <a:ext uri="{FF2B5EF4-FFF2-40B4-BE49-F238E27FC236}">
                <a16:creationId xmlns:a16="http://schemas.microsoft.com/office/drawing/2014/main" id="{4236CDF9-5142-4EF1-AB58-CE913A8B41C8}"/>
              </a:ext>
            </a:extLst>
          </p:cNvPr>
          <p:cNvSpPr/>
          <p:nvPr/>
        </p:nvSpPr>
        <p:spPr>
          <a:xfrm>
            <a:off x="4978207" y="1709977"/>
            <a:ext cx="243840" cy="263691"/>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kumimoji="1" lang="ja-JP" altLang="en-US" dirty="0"/>
              <a:t>５</a:t>
            </a:r>
          </a:p>
        </p:txBody>
      </p:sp>
      <p:sp>
        <p:nvSpPr>
          <p:cNvPr id="47" name="正方形/長方形 46">
            <a:extLst>
              <a:ext uri="{FF2B5EF4-FFF2-40B4-BE49-F238E27FC236}">
                <a16:creationId xmlns:a16="http://schemas.microsoft.com/office/drawing/2014/main" id="{42BBFB7B-6EB6-4FE9-B71A-BF8DF9DBD17A}"/>
              </a:ext>
            </a:extLst>
          </p:cNvPr>
          <p:cNvSpPr/>
          <p:nvPr/>
        </p:nvSpPr>
        <p:spPr>
          <a:xfrm>
            <a:off x="5623780" y="1697411"/>
            <a:ext cx="243840" cy="263691"/>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kumimoji="1" lang="ja-JP" altLang="en-US" dirty="0"/>
              <a:t>５</a:t>
            </a:r>
          </a:p>
        </p:txBody>
      </p:sp>
      <p:sp>
        <p:nvSpPr>
          <p:cNvPr id="48" name="正方形/長方形 47">
            <a:extLst>
              <a:ext uri="{FF2B5EF4-FFF2-40B4-BE49-F238E27FC236}">
                <a16:creationId xmlns:a16="http://schemas.microsoft.com/office/drawing/2014/main" id="{87D0EAD9-5D08-4D1B-9F4E-20329D179C04}"/>
              </a:ext>
            </a:extLst>
          </p:cNvPr>
          <p:cNvSpPr/>
          <p:nvPr/>
        </p:nvSpPr>
        <p:spPr>
          <a:xfrm>
            <a:off x="6228120" y="1697411"/>
            <a:ext cx="243840" cy="263691"/>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kumimoji="1" lang="ja-JP" altLang="en-US" dirty="0"/>
              <a:t>６</a:t>
            </a:r>
          </a:p>
        </p:txBody>
      </p:sp>
      <p:sp>
        <p:nvSpPr>
          <p:cNvPr id="49" name="正方形/長方形 48">
            <a:extLst>
              <a:ext uri="{FF2B5EF4-FFF2-40B4-BE49-F238E27FC236}">
                <a16:creationId xmlns:a16="http://schemas.microsoft.com/office/drawing/2014/main" id="{B96B7AF5-1FEE-4827-8376-4458399458BE}"/>
              </a:ext>
            </a:extLst>
          </p:cNvPr>
          <p:cNvSpPr/>
          <p:nvPr/>
        </p:nvSpPr>
        <p:spPr>
          <a:xfrm>
            <a:off x="6796847" y="1697411"/>
            <a:ext cx="243840" cy="263691"/>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kumimoji="1" lang="ja-JP" altLang="en-US" dirty="0"/>
              <a:t>６</a:t>
            </a:r>
          </a:p>
        </p:txBody>
      </p:sp>
      <p:sp>
        <p:nvSpPr>
          <p:cNvPr id="50" name="正方形/長方形 49">
            <a:extLst>
              <a:ext uri="{FF2B5EF4-FFF2-40B4-BE49-F238E27FC236}">
                <a16:creationId xmlns:a16="http://schemas.microsoft.com/office/drawing/2014/main" id="{18598EC4-4D1E-4CF5-A4AC-F3EE483D6508}"/>
              </a:ext>
            </a:extLst>
          </p:cNvPr>
          <p:cNvSpPr/>
          <p:nvPr/>
        </p:nvSpPr>
        <p:spPr>
          <a:xfrm>
            <a:off x="7310613" y="1707272"/>
            <a:ext cx="243840" cy="263691"/>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kumimoji="1" lang="ja-JP" altLang="en-US" dirty="0"/>
              <a:t>６</a:t>
            </a:r>
          </a:p>
        </p:txBody>
      </p:sp>
      <p:sp>
        <p:nvSpPr>
          <p:cNvPr id="51" name="正方形/長方形 50">
            <a:extLst>
              <a:ext uri="{FF2B5EF4-FFF2-40B4-BE49-F238E27FC236}">
                <a16:creationId xmlns:a16="http://schemas.microsoft.com/office/drawing/2014/main" id="{1096DF29-B798-4740-AC21-AF1F66D114B1}"/>
              </a:ext>
            </a:extLst>
          </p:cNvPr>
          <p:cNvSpPr/>
          <p:nvPr/>
        </p:nvSpPr>
        <p:spPr>
          <a:xfrm>
            <a:off x="7879340" y="1717130"/>
            <a:ext cx="243840" cy="263691"/>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kumimoji="1" lang="ja-JP" altLang="en-US" dirty="0"/>
              <a:t>６</a:t>
            </a:r>
          </a:p>
        </p:txBody>
      </p:sp>
      <p:sp>
        <p:nvSpPr>
          <p:cNvPr id="52" name="正方形/長方形 51">
            <a:extLst>
              <a:ext uri="{FF2B5EF4-FFF2-40B4-BE49-F238E27FC236}">
                <a16:creationId xmlns:a16="http://schemas.microsoft.com/office/drawing/2014/main" id="{43E233A0-756B-4F78-8095-43BAF4886EA7}"/>
              </a:ext>
            </a:extLst>
          </p:cNvPr>
          <p:cNvSpPr/>
          <p:nvPr/>
        </p:nvSpPr>
        <p:spPr>
          <a:xfrm>
            <a:off x="8477721" y="1707272"/>
            <a:ext cx="243840" cy="263691"/>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kumimoji="1" lang="ja-JP" altLang="en-US" dirty="0"/>
              <a:t>６</a:t>
            </a:r>
          </a:p>
        </p:txBody>
      </p:sp>
      <p:sp>
        <p:nvSpPr>
          <p:cNvPr id="53" name="正方形/長方形 52">
            <a:extLst>
              <a:ext uri="{FF2B5EF4-FFF2-40B4-BE49-F238E27FC236}">
                <a16:creationId xmlns:a16="http://schemas.microsoft.com/office/drawing/2014/main" id="{42325781-2E29-4369-A0CD-1386E9743845}"/>
              </a:ext>
            </a:extLst>
          </p:cNvPr>
          <p:cNvSpPr/>
          <p:nvPr/>
        </p:nvSpPr>
        <p:spPr>
          <a:xfrm>
            <a:off x="8991654" y="1707271"/>
            <a:ext cx="243840" cy="263691"/>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kumimoji="1" lang="ja-JP" altLang="en-US" dirty="0"/>
              <a:t>７</a:t>
            </a:r>
          </a:p>
        </p:txBody>
      </p:sp>
      <p:sp>
        <p:nvSpPr>
          <p:cNvPr id="54" name="正方形/長方形 53">
            <a:extLst>
              <a:ext uri="{FF2B5EF4-FFF2-40B4-BE49-F238E27FC236}">
                <a16:creationId xmlns:a16="http://schemas.microsoft.com/office/drawing/2014/main" id="{677C2E1F-8FC5-4F23-B0C7-A4FCEB80B892}"/>
              </a:ext>
            </a:extLst>
          </p:cNvPr>
          <p:cNvSpPr/>
          <p:nvPr/>
        </p:nvSpPr>
        <p:spPr>
          <a:xfrm>
            <a:off x="9550068" y="1707272"/>
            <a:ext cx="243840" cy="263691"/>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kumimoji="1" lang="ja-JP" altLang="en-US" dirty="0"/>
              <a:t>８</a:t>
            </a:r>
          </a:p>
        </p:txBody>
      </p:sp>
      <p:sp>
        <p:nvSpPr>
          <p:cNvPr id="55" name="正方形/長方形 54">
            <a:extLst>
              <a:ext uri="{FF2B5EF4-FFF2-40B4-BE49-F238E27FC236}">
                <a16:creationId xmlns:a16="http://schemas.microsoft.com/office/drawing/2014/main" id="{92C379FB-DB93-45CE-848A-F08E30CBA604}"/>
              </a:ext>
            </a:extLst>
          </p:cNvPr>
          <p:cNvSpPr/>
          <p:nvPr/>
        </p:nvSpPr>
        <p:spPr>
          <a:xfrm>
            <a:off x="10323040" y="1696966"/>
            <a:ext cx="243840" cy="263691"/>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kumimoji="1" lang="ja-JP" altLang="en-US" dirty="0"/>
              <a:t>９</a:t>
            </a:r>
          </a:p>
        </p:txBody>
      </p:sp>
      <p:sp>
        <p:nvSpPr>
          <p:cNvPr id="56" name="矢印: 折線 55">
            <a:extLst>
              <a:ext uri="{FF2B5EF4-FFF2-40B4-BE49-F238E27FC236}">
                <a16:creationId xmlns:a16="http://schemas.microsoft.com/office/drawing/2014/main" id="{2F750580-DF07-4FE5-B02E-CA99113B6B76}"/>
              </a:ext>
            </a:extLst>
          </p:cNvPr>
          <p:cNvSpPr/>
          <p:nvPr/>
        </p:nvSpPr>
        <p:spPr>
          <a:xfrm rot="16200000">
            <a:off x="3627093" y="2396632"/>
            <a:ext cx="1270014" cy="1727200"/>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58" name="テキスト ボックス 57">
            <a:extLst>
              <a:ext uri="{FF2B5EF4-FFF2-40B4-BE49-F238E27FC236}">
                <a16:creationId xmlns:a16="http://schemas.microsoft.com/office/drawing/2014/main" id="{802FCAEB-951A-4619-921C-EB4EE13F77B1}"/>
              </a:ext>
            </a:extLst>
          </p:cNvPr>
          <p:cNvSpPr txBox="1"/>
          <p:nvPr/>
        </p:nvSpPr>
        <p:spPr>
          <a:xfrm>
            <a:off x="317556" y="3204600"/>
            <a:ext cx="3358100" cy="830997"/>
          </a:xfrm>
          <a:prstGeom prst="rect">
            <a:avLst/>
          </a:prstGeom>
          <a:noFill/>
        </p:spPr>
        <p:txBody>
          <a:bodyPr wrap="square" rtlCol="0">
            <a:spAutoFit/>
          </a:bodyPr>
          <a:lstStyle/>
          <a:p>
            <a:r>
              <a:rPr kumimoji="1" lang="ja-JP" altLang="en-US" sz="2400" dirty="0"/>
              <a:t>取得出来ていることが確認できた</a:t>
            </a:r>
          </a:p>
        </p:txBody>
      </p:sp>
    </p:spTree>
    <p:extLst>
      <p:ext uri="{BB962C8B-B14F-4D97-AF65-F5344CB8AC3E}">
        <p14:creationId xmlns:p14="http://schemas.microsoft.com/office/powerpoint/2010/main" val="321932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animBg="1"/>
      <p:bldP spid="5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B58F0DA-798A-4F3B-B4EB-2097FDC0ED94}"/>
              </a:ext>
            </a:extLst>
          </p:cNvPr>
          <p:cNvSpPr>
            <a:spLocks noGrp="1"/>
          </p:cNvSpPr>
          <p:nvPr>
            <p:ph type="title"/>
          </p:nvPr>
        </p:nvSpPr>
        <p:spPr>
          <a:xfrm>
            <a:off x="0" y="0"/>
            <a:ext cx="9692640" cy="1325562"/>
          </a:xfrm>
        </p:spPr>
        <p:txBody>
          <a:bodyPr/>
          <a:lstStyle/>
          <a:p>
            <a:r>
              <a:rPr kumimoji="1" lang="ja-JP" altLang="en-US" dirty="0"/>
              <a:t>３．分析</a:t>
            </a:r>
          </a:p>
        </p:txBody>
      </p:sp>
      <p:sp>
        <p:nvSpPr>
          <p:cNvPr id="3" name="テキスト ボックス 2">
            <a:extLst>
              <a:ext uri="{FF2B5EF4-FFF2-40B4-BE49-F238E27FC236}">
                <a16:creationId xmlns:a16="http://schemas.microsoft.com/office/drawing/2014/main" id="{B9D7113A-0FCE-4977-9D43-713067707961}"/>
              </a:ext>
            </a:extLst>
          </p:cNvPr>
          <p:cNvSpPr txBox="1"/>
          <p:nvPr/>
        </p:nvSpPr>
        <p:spPr>
          <a:xfrm>
            <a:off x="902824" y="1487607"/>
            <a:ext cx="8789816" cy="954107"/>
          </a:xfrm>
          <a:prstGeom prst="rect">
            <a:avLst/>
          </a:prstGeom>
          <a:noFill/>
        </p:spPr>
        <p:txBody>
          <a:bodyPr wrap="square" rtlCol="0">
            <a:spAutoFit/>
          </a:bodyPr>
          <a:lstStyle/>
          <a:p>
            <a:r>
              <a:rPr kumimoji="1" lang="ja-JP" altLang="en-US" sz="2800" dirty="0"/>
              <a:t>分析するにあたってデータの選定・分類を行う</a:t>
            </a:r>
            <a:endParaRPr kumimoji="1" lang="en-US" altLang="ja-JP" sz="2800" dirty="0"/>
          </a:p>
          <a:p>
            <a:endParaRPr kumimoji="1" lang="en-US" altLang="ja-JP" sz="2800" dirty="0"/>
          </a:p>
        </p:txBody>
      </p:sp>
      <p:graphicFrame>
        <p:nvGraphicFramePr>
          <p:cNvPr id="4" name="表 3">
            <a:extLst>
              <a:ext uri="{FF2B5EF4-FFF2-40B4-BE49-F238E27FC236}">
                <a16:creationId xmlns:a16="http://schemas.microsoft.com/office/drawing/2014/main" id="{54C9BC81-FE3D-44F4-89EA-B6DCBDF9E228}"/>
              </a:ext>
            </a:extLst>
          </p:cNvPr>
          <p:cNvGraphicFramePr>
            <a:graphicFrameLocks noGrp="1"/>
          </p:cNvGraphicFramePr>
          <p:nvPr>
            <p:extLst>
              <p:ext uri="{D42A27DB-BD31-4B8C-83A1-F6EECF244321}">
                <p14:modId xmlns:p14="http://schemas.microsoft.com/office/powerpoint/2010/main" val="2069314626"/>
              </p:ext>
            </p:extLst>
          </p:nvPr>
        </p:nvGraphicFramePr>
        <p:xfrm>
          <a:off x="902824" y="2144084"/>
          <a:ext cx="9384498" cy="3636889"/>
        </p:xfrm>
        <a:graphic>
          <a:graphicData uri="http://schemas.openxmlformats.org/drawingml/2006/table">
            <a:tbl>
              <a:tblPr firstRow="1" bandRow="1">
                <a:tableStyleId>{5C22544A-7EE6-4342-B048-85BDC9FD1C3A}</a:tableStyleId>
              </a:tblPr>
              <a:tblGrid>
                <a:gridCol w="4692249">
                  <a:extLst>
                    <a:ext uri="{9D8B030D-6E8A-4147-A177-3AD203B41FA5}">
                      <a16:colId xmlns:a16="http://schemas.microsoft.com/office/drawing/2014/main" val="3968722840"/>
                    </a:ext>
                  </a:extLst>
                </a:gridCol>
                <a:gridCol w="4692249">
                  <a:extLst>
                    <a:ext uri="{9D8B030D-6E8A-4147-A177-3AD203B41FA5}">
                      <a16:colId xmlns:a16="http://schemas.microsoft.com/office/drawing/2014/main" val="3118280422"/>
                    </a:ext>
                  </a:extLst>
                </a:gridCol>
              </a:tblGrid>
              <a:tr h="549420">
                <a:tc>
                  <a:txBody>
                    <a:bodyPr/>
                    <a:lstStyle/>
                    <a:p>
                      <a:r>
                        <a:rPr kumimoji="1" lang="ja-JP" altLang="en-US" sz="2000" dirty="0"/>
                        <a:t>選定・分類</a:t>
                      </a:r>
                    </a:p>
                  </a:txBody>
                  <a:tcPr/>
                </a:tc>
                <a:tc>
                  <a:txBody>
                    <a:bodyPr/>
                    <a:lstStyle/>
                    <a:p>
                      <a:r>
                        <a:rPr kumimoji="1" lang="ja-JP" altLang="en-US" sz="2000" dirty="0"/>
                        <a:t>理由</a:t>
                      </a:r>
                    </a:p>
                  </a:txBody>
                  <a:tcPr/>
                </a:tc>
                <a:extLst>
                  <a:ext uri="{0D108BD9-81ED-4DB2-BD59-A6C34878D82A}">
                    <a16:rowId xmlns:a16="http://schemas.microsoft.com/office/drawing/2014/main" val="3616485329"/>
                  </a:ext>
                </a:extLst>
              </a:tr>
              <a:tr h="1081689">
                <a:tc>
                  <a:txBody>
                    <a:bodyPr/>
                    <a:lstStyle/>
                    <a:p>
                      <a:r>
                        <a:rPr kumimoji="1" lang="ja-JP" altLang="en-US" sz="2000" dirty="0"/>
                        <a:t>給与形態が時給、日給、月給、完全出来高制のうち時給のものに対して分析を行う</a:t>
                      </a:r>
                    </a:p>
                  </a:txBody>
                  <a:tcPr/>
                </a:tc>
                <a:tc>
                  <a:txBody>
                    <a:bodyPr/>
                    <a:lstStyle/>
                    <a:p>
                      <a:r>
                        <a:rPr kumimoji="1" lang="ja-JP" altLang="en-US" dirty="0"/>
                        <a:t>日給、月給、完全出来高制はデータ分析ができなかったため</a:t>
                      </a:r>
                    </a:p>
                  </a:txBody>
                  <a:tcPr/>
                </a:tc>
                <a:extLst>
                  <a:ext uri="{0D108BD9-81ED-4DB2-BD59-A6C34878D82A}">
                    <a16:rowId xmlns:a16="http://schemas.microsoft.com/office/drawing/2014/main" val="2451109821"/>
                  </a:ext>
                </a:extLst>
              </a:tr>
              <a:tr h="1012722">
                <a:tc>
                  <a:txBody>
                    <a:bodyPr/>
                    <a:lstStyle/>
                    <a:p>
                      <a:r>
                        <a:rPr kumimoji="1" lang="ja-JP" altLang="en-US" dirty="0"/>
                        <a:t>仕事内容を大きく分けて</a:t>
                      </a:r>
                      <a:r>
                        <a:rPr kumimoji="1" lang="en-US" altLang="ja-JP" dirty="0">
                          <a:latin typeface="+mn-ea"/>
                          <a:ea typeface="+mn-ea"/>
                        </a:rPr>
                        <a:t>13</a:t>
                      </a:r>
                      <a:r>
                        <a:rPr kumimoji="1" lang="ja-JP" altLang="en-US" dirty="0">
                          <a:latin typeface="+mn-ea"/>
                          <a:ea typeface="+mn-ea"/>
                        </a:rPr>
                        <a:t>個に分類する</a:t>
                      </a:r>
                      <a:endParaRPr kumimoji="1" lang="ja-JP" altLang="en-US" dirty="0"/>
                    </a:p>
                  </a:txBody>
                  <a:tcPr/>
                </a:tc>
                <a:tc>
                  <a:txBody>
                    <a:bodyPr/>
                    <a:lstStyle/>
                    <a:p>
                      <a:r>
                        <a:rPr kumimoji="1" lang="ja-JP" altLang="en-US" dirty="0"/>
                        <a:t>取得した変数は自由記述であり分類ができない形式だったため</a:t>
                      </a:r>
                    </a:p>
                  </a:txBody>
                  <a:tcPr/>
                </a:tc>
                <a:extLst>
                  <a:ext uri="{0D108BD9-81ED-4DB2-BD59-A6C34878D82A}">
                    <a16:rowId xmlns:a16="http://schemas.microsoft.com/office/drawing/2014/main" val="4090568340"/>
                  </a:ext>
                </a:extLst>
              </a:tr>
              <a:tr h="993058">
                <a:tc>
                  <a:txBody>
                    <a:bodyPr/>
                    <a:lstStyle/>
                    <a:p>
                      <a:r>
                        <a:rPr kumimoji="1" lang="ja-JP" altLang="en-US" dirty="0"/>
                        <a:t>時給額は記載されている中でもっとも小さい値を取得する</a:t>
                      </a:r>
                    </a:p>
                  </a:txBody>
                  <a:tcPr/>
                </a:tc>
                <a:tc>
                  <a:txBody>
                    <a:bodyPr/>
                    <a:lstStyle/>
                    <a:p>
                      <a:r>
                        <a:rPr kumimoji="1" lang="ja-JP" altLang="en-US" dirty="0"/>
                        <a:t>時給</a:t>
                      </a:r>
                      <a:r>
                        <a:rPr kumimoji="1" lang="en-US" altLang="ja-JP" dirty="0">
                          <a:latin typeface="+mn-ea"/>
                          <a:ea typeface="+mn-ea"/>
                        </a:rPr>
                        <a:t>1000</a:t>
                      </a:r>
                      <a:r>
                        <a:rPr kumimoji="1" lang="ja-JP" altLang="en-US" dirty="0">
                          <a:latin typeface="+mn-ea"/>
                          <a:ea typeface="+mn-ea"/>
                        </a:rPr>
                        <a:t>円～</a:t>
                      </a:r>
                      <a:r>
                        <a:rPr kumimoji="1" lang="en-US" altLang="ja-JP" dirty="0">
                          <a:latin typeface="+mn-ea"/>
                          <a:ea typeface="+mn-ea"/>
                        </a:rPr>
                        <a:t>1500</a:t>
                      </a:r>
                      <a:r>
                        <a:rPr kumimoji="1" lang="ja-JP" altLang="en-US" dirty="0">
                          <a:latin typeface="+mn-ea"/>
                          <a:ea typeface="+mn-ea"/>
                        </a:rPr>
                        <a:t>円など幅があるものに対処するため</a:t>
                      </a:r>
                      <a:endParaRPr kumimoji="1" lang="ja-JP" altLang="en-US" dirty="0"/>
                    </a:p>
                  </a:txBody>
                  <a:tcPr/>
                </a:tc>
                <a:extLst>
                  <a:ext uri="{0D108BD9-81ED-4DB2-BD59-A6C34878D82A}">
                    <a16:rowId xmlns:a16="http://schemas.microsoft.com/office/drawing/2014/main" val="156532183"/>
                  </a:ext>
                </a:extLst>
              </a:tr>
            </a:tbl>
          </a:graphicData>
        </a:graphic>
      </p:graphicFrame>
      <p:sp>
        <p:nvSpPr>
          <p:cNvPr id="6" name="テキスト ボックス 5">
            <a:extLst>
              <a:ext uri="{FF2B5EF4-FFF2-40B4-BE49-F238E27FC236}">
                <a16:creationId xmlns:a16="http://schemas.microsoft.com/office/drawing/2014/main" id="{B2FB8C1F-507D-4848-9F7E-963F05601900}"/>
              </a:ext>
            </a:extLst>
          </p:cNvPr>
          <p:cNvSpPr txBox="1"/>
          <p:nvPr/>
        </p:nvSpPr>
        <p:spPr>
          <a:xfrm>
            <a:off x="902824" y="5953164"/>
            <a:ext cx="9384498" cy="646331"/>
          </a:xfrm>
          <a:prstGeom prst="rect">
            <a:avLst/>
          </a:prstGeom>
          <a:noFill/>
        </p:spPr>
        <p:txBody>
          <a:bodyPr wrap="square" rtlCol="0">
            <a:spAutoFit/>
          </a:bodyPr>
          <a:lstStyle/>
          <a:p>
            <a:r>
              <a:rPr kumimoji="1" lang="ja-JP" altLang="en-US" dirty="0"/>
              <a:t>クローリング開始日時：</a:t>
            </a:r>
            <a:r>
              <a:rPr kumimoji="1" lang="en-US" altLang="ja-JP" dirty="0">
                <a:latin typeface="+mn-ea"/>
              </a:rPr>
              <a:t>2019/08/20 16:27</a:t>
            </a:r>
            <a:r>
              <a:rPr kumimoji="1" lang="ja-JP" altLang="en-US" dirty="0">
                <a:latin typeface="+mn-ea"/>
              </a:rPr>
              <a:t> </a:t>
            </a:r>
            <a:endParaRPr kumimoji="1" lang="en-US" altLang="ja-JP" dirty="0">
              <a:latin typeface="+mn-ea"/>
            </a:endParaRPr>
          </a:p>
          <a:p>
            <a:r>
              <a:rPr kumimoji="1" lang="ja-JP" altLang="en-US" dirty="0">
                <a:latin typeface="+mn-ea"/>
              </a:rPr>
              <a:t>総データ数　　　　　：</a:t>
            </a:r>
            <a:r>
              <a:rPr kumimoji="1" lang="en-US" altLang="ja-JP" dirty="0">
                <a:latin typeface="+mn-ea"/>
              </a:rPr>
              <a:t>13720</a:t>
            </a:r>
            <a:endParaRPr kumimoji="1" lang="ja-JP" altLang="en-US" dirty="0"/>
          </a:p>
        </p:txBody>
      </p:sp>
    </p:spTree>
    <p:extLst>
      <p:ext uri="{BB962C8B-B14F-4D97-AF65-F5344CB8AC3E}">
        <p14:creationId xmlns:p14="http://schemas.microsoft.com/office/powerpoint/2010/main" val="31780609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4F78300-19AC-4004-8D71-24AB1B4BDA10}"/>
              </a:ext>
            </a:extLst>
          </p:cNvPr>
          <p:cNvSpPr>
            <a:spLocks noGrp="1"/>
          </p:cNvSpPr>
          <p:nvPr>
            <p:ph type="title"/>
          </p:nvPr>
        </p:nvSpPr>
        <p:spPr>
          <a:xfrm>
            <a:off x="0" y="0"/>
            <a:ext cx="9692640" cy="1325562"/>
          </a:xfrm>
        </p:spPr>
        <p:txBody>
          <a:bodyPr/>
          <a:lstStyle/>
          <a:p>
            <a:r>
              <a:rPr kumimoji="1" lang="ja-JP" altLang="en-US" dirty="0"/>
              <a:t>３．分析</a:t>
            </a:r>
          </a:p>
        </p:txBody>
      </p:sp>
      <p:sp>
        <p:nvSpPr>
          <p:cNvPr id="3" name="テキスト ボックス 2">
            <a:extLst>
              <a:ext uri="{FF2B5EF4-FFF2-40B4-BE49-F238E27FC236}">
                <a16:creationId xmlns:a16="http://schemas.microsoft.com/office/drawing/2014/main" id="{FCE0B0B5-94D6-47DD-83FC-1F220E33D28C}"/>
              </a:ext>
            </a:extLst>
          </p:cNvPr>
          <p:cNvSpPr txBox="1"/>
          <p:nvPr/>
        </p:nvSpPr>
        <p:spPr>
          <a:xfrm>
            <a:off x="3836503" y="3108715"/>
            <a:ext cx="3478697" cy="1077218"/>
          </a:xfrm>
          <a:prstGeom prst="rect">
            <a:avLst/>
          </a:prstGeom>
          <a:noFill/>
        </p:spPr>
        <p:txBody>
          <a:bodyPr wrap="square" rtlCol="0">
            <a:spAutoFit/>
          </a:bodyPr>
          <a:lstStyle/>
          <a:p>
            <a:pPr algn="ctr"/>
            <a:r>
              <a:rPr kumimoji="1" lang="ja-JP" altLang="en-US" sz="3200" dirty="0">
                <a:ln w="0"/>
                <a:effectLst>
                  <a:outerShdw blurRad="38100" dist="19050" dir="2700000" algn="tl" rotWithShape="0">
                    <a:schemeClr val="dk1">
                      <a:alpha val="40000"/>
                    </a:schemeClr>
                  </a:outerShdw>
                </a:effectLst>
              </a:rPr>
              <a:t>アルバイト選びの</a:t>
            </a:r>
            <a:endParaRPr kumimoji="1" lang="en-US" altLang="ja-JP" sz="3200" dirty="0">
              <a:ln w="0"/>
              <a:effectLst>
                <a:outerShdw blurRad="38100" dist="19050" dir="2700000" algn="tl" rotWithShape="0">
                  <a:schemeClr val="dk1">
                    <a:alpha val="40000"/>
                  </a:schemeClr>
                </a:outerShdw>
              </a:effectLst>
            </a:endParaRPr>
          </a:p>
          <a:p>
            <a:pPr algn="ctr"/>
            <a:r>
              <a:rPr kumimoji="1" lang="ja-JP" altLang="en-US" sz="3200" dirty="0">
                <a:ln w="0"/>
                <a:effectLst>
                  <a:outerShdw blurRad="38100" dist="19050" dir="2700000" algn="tl" rotWithShape="0">
                    <a:schemeClr val="dk1">
                      <a:alpha val="40000"/>
                    </a:schemeClr>
                  </a:outerShdw>
                </a:effectLst>
              </a:rPr>
              <a:t>ポイント</a:t>
            </a:r>
          </a:p>
        </p:txBody>
      </p:sp>
      <p:sp>
        <p:nvSpPr>
          <p:cNvPr id="15" name="楕円 14">
            <a:extLst>
              <a:ext uri="{FF2B5EF4-FFF2-40B4-BE49-F238E27FC236}">
                <a16:creationId xmlns:a16="http://schemas.microsoft.com/office/drawing/2014/main" id="{C116633A-C0F8-47A7-9FC5-7374D27A845C}"/>
              </a:ext>
            </a:extLst>
          </p:cNvPr>
          <p:cNvSpPr/>
          <p:nvPr/>
        </p:nvSpPr>
        <p:spPr>
          <a:xfrm>
            <a:off x="4703867" y="440730"/>
            <a:ext cx="1743966" cy="1743966"/>
          </a:xfrm>
          <a:prstGeom prst="ellipse">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ja-JP" altLang="en-US" sz="2400" dirty="0">
                <a:ln w="0"/>
                <a:solidFill>
                  <a:schemeClr val="bg1"/>
                </a:solidFill>
                <a:effectLst>
                  <a:outerShdw blurRad="38100" dist="25400" dir="5400000" algn="ctr" rotWithShape="0">
                    <a:srgbClr val="6E747A">
                      <a:alpha val="43000"/>
                    </a:srgbClr>
                  </a:outerShdw>
                </a:effectLst>
              </a:rPr>
              <a:t>出勤</a:t>
            </a:r>
            <a:endParaRPr kumimoji="1" lang="en-US" altLang="ja-JP" sz="2400" dirty="0">
              <a:ln w="0"/>
              <a:solidFill>
                <a:schemeClr val="bg1"/>
              </a:solidFill>
              <a:effectLst>
                <a:outerShdw blurRad="38100" dist="25400" dir="5400000" algn="ctr" rotWithShape="0">
                  <a:srgbClr val="6E747A">
                    <a:alpha val="43000"/>
                  </a:srgbClr>
                </a:outerShdw>
              </a:effectLst>
            </a:endParaRPr>
          </a:p>
          <a:p>
            <a:pPr algn="ctr"/>
            <a:r>
              <a:rPr kumimoji="1" lang="ja-JP" altLang="en-US" sz="2400" dirty="0">
                <a:ln w="0"/>
                <a:solidFill>
                  <a:schemeClr val="bg1"/>
                </a:solidFill>
                <a:effectLst>
                  <a:outerShdw blurRad="38100" dist="25400" dir="5400000" algn="ctr" rotWithShape="0">
                    <a:srgbClr val="6E747A">
                      <a:alpha val="43000"/>
                    </a:srgbClr>
                  </a:outerShdw>
                </a:effectLst>
              </a:rPr>
              <a:t>日数</a:t>
            </a:r>
          </a:p>
        </p:txBody>
      </p:sp>
      <p:sp>
        <p:nvSpPr>
          <p:cNvPr id="16" name="楕円 15">
            <a:extLst>
              <a:ext uri="{FF2B5EF4-FFF2-40B4-BE49-F238E27FC236}">
                <a16:creationId xmlns:a16="http://schemas.microsoft.com/office/drawing/2014/main" id="{2E09F95E-C211-4A00-9982-8DA2AEC73AAE}"/>
              </a:ext>
            </a:extLst>
          </p:cNvPr>
          <p:cNvSpPr/>
          <p:nvPr/>
        </p:nvSpPr>
        <p:spPr>
          <a:xfrm>
            <a:off x="3885518" y="4969232"/>
            <a:ext cx="1743966" cy="1743966"/>
          </a:xfrm>
          <a:prstGeom prst="ellipse">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kumimoji="1" lang="ja-JP" altLang="en-US" sz="2400" dirty="0"/>
              <a:t>年齢層</a:t>
            </a:r>
          </a:p>
        </p:txBody>
      </p:sp>
      <p:sp>
        <p:nvSpPr>
          <p:cNvPr id="17" name="楕円 16">
            <a:extLst>
              <a:ext uri="{FF2B5EF4-FFF2-40B4-BE49-F238E27FC236}">
                <a16:creationId xmlns:a16="http://schemas.microsoft.com/office/drawing/2014/main" id="{06F7B742-6689-45BF-B659-556A7F423B21}"/>
              </a:ext>
            </a:extLst>
          </p:cNvPr>
          <p:cNvSpPr/>
          <p:nvPr/>
        </p:nvSpPr>
        <p:spPr>
          <a:xfrm>
            <a:off x="5934563" y="4941148"/>
            <a:ext cx="1743966" cy="1743966"/>
          </a:xfrm>
          <a:prstGeom prst="ellipse">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kumimoji="1" lang="ja-JP" altLang="en-US" sz="2400" dirty="0"/>
              <a:t>雰囲気</a:t>
            </a:r>
          </a:p>
        </p:txBody>
      </p:sp>
      <p:sp>
        <p:nvSpPr>
          <p:cNvPr id="18" name="楕円 17">
            <a:extLst>
              <a:ext uri="{FF2B5EF4-FFF2-40B4-BE49-F238E27FC236}">
                <a16:creationId xmlns:a16="http://schemas.microsoft.com/office/drawing/2014/main" id="{7D579DA9-A1E1-46F5-B645-5742D3725B2E}"/>
              </a:ext>
            </a:extLst>
          </p:cNvPr>
          <p:cNvSpPr/>
          <p:nvPr/>
        </p:nvSpPr>
        <p:spPr>
          <a:xfrm>
            <a:off x="6723930" y="1326688"/>
            <a:ext cx="1743966" cy="1743966"/>
          </a:xfrm>
          <a:prstGeom prst="ellipse">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kumimoji="1" lang="ja-JP" altLang="en-US" sz="2400" dirty="0"/>
              <a:t>駅</a:t>
            </a:r>
          </a:p>
        </p:txBody>
      </p:sp>
      <p:sp>
        <p:nvSpPr>
          <p:cNvPr id="19" name="楕円 18">
            <a:extLst>
              <a:ext uri="{FF2B5EF4-FFF2-40B4-BE49-F238E27FC236}">
                <a16:creationId xmlns:a16="http://schemas.microsoft.com/office/drawing/2014/main" id="{CAA7992D-5941-4D31-A987-D05DE6FB5AF1}"/>
              </a:ext>
            </a:extLst>
          </p:cNvPr>
          <p:cNvSpPr/>
          <p:nvPr/>
        </p:nvSpPr>
        <p:spPr>
          <a:xfrm>
            <a:off x="2683854" y="1293385"/>
            <a:ext cx="1743966" cy="1743966"/>
          </a:xfrm>
          <a:prstGeom prst="ellipse">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kumimoji="1" lang="ja-JP" altLang="en-US" sz="2400" dirty="0">
                <a:solidFill>
                  <a:schemeClr val="bg1"/>
                </a:solidFill>
              </a:rPr>
              <a:t>交通費</a:t>
            </a:r>
          </a:p>
        </p:txBody>
      </p:sp>
      <p:sp>
        <p:nvSpPr>
          <p:cNvPr id="20" name="楕円 19">
            <a:extLst>
              <a:ext uri="{FF2B5EF4-FFF2-40B4-BE49-F238E27FC236}">
                <a16:creationId xmlns:a16="http://schemas.microsoft.com/office/drawing/2014/main" id="{236947F8-6B50-4AE3-B43F-01465DA57057}"/>
              </a:ext>
            </a:extLst>
          </p:cNvPr>
          <p:cNvSpPr/>
          <p:nvPr/>
        </p:nvSpPr>
        <p:spPr>
          <a:xfrm>
            <a:off x="2345127" y="3429000"/>
            <a:ext cx="1743966" cy="1743966"/>
          </a:xfrm>
          <a:prstGeom prst="ellipse">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kumimoji="1" lang="ja-JP" altLang="en-US" sz="2400" dirty="0"/>
              <a:t>時給</a:t>
            </a:r>
          </a:p>
        </p:txBody>
      </p:sp>
      <p:sp>
        <p:nvSpPr>
          <p:cNvPr id="21" name="楕円 20">
            <a:extLst>
              <a:ext uri="{FF2B5EF4-FFF2-40B4-BE49-F238E27FC236}">
                <a16:creationId xmlns:a16="http://schemas.microsoft.com/office/drawing/2014/main" id="{33AEB739-E86C-4D41-825D-18781FAF369C}"/>
              </a:ext>
            </a:extLst>
          </p:cNvPr>
          <p:cNvSpPr/>
          <p:nvPr/>
        </p:nvSpPr>
        <p:spPr>
          <a:xfrm>
            <a:off x="7094158" y="3394632"/>
            <a:ext cx="1743966" cy="1743966"/>
          </a:xfrm>
          <a:prstGeom prst="ellipse">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kumimoji="1" lang="ja-JP" altLang="en-US" sz="2400" dirty="0"/>
              <a:t>男女比</a:t>
            </a:r>
          </a:p>
        </p:txBody>
      </p:sp>
      <p:sp>
        <p:nvSpPr>
          <p:cNvPr id="26" name="吹き出し: 円形 25">
            <a:extLst>
              <a:ext uri="{FF2B5EF4-FFF2-40B4-BE49-F238E27FC236}">
                <a16:creationId xmlns:a16="http://schemas.microsoft.com/office/drawing/2014/main" id="{2E30D848-4335-459E-8F9F-B22C791F7C69}"/>
              </a:ext>
            </a:extLst>
          </p:cNvPr>
          <p:cNvSpPr/>
          <p:nvPr/>
        </p:nvSpPr>
        <p:spPr>
          <a:xfrm>
            <a:off x="8117840" y="113627"/>
            <a:ext cx="3474720" cy="2140206"/>
          </a:xfrm>
          <a:prstGeom prst="wedgeEllipseCallout">
            <a:avLst>
              <a:gd name="adj1" fmla="val -50194"/>
              <a:gd name="adj2" fmla="val 38526"/>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sz="2400" dirty="0">
                <a:solidFill>
                  <a:schemeClr val="tx1"/>
                </a:solidFill>
              </a:rPr>
              <a:t>今回は山手線沿いの条件があるため注目しない</a:t>
            </a:r>
          </a:p>
        </p:txBody>
      </p:sp>
    </p:spTree>
    <p:extLst>
      <p:ext uri="{BB962C8B-B14F-4D97-AF65-F5344CB8AC3E}">
        <p14:creationId xmlns:p14="http://schemas.microsoft.com/office/powerpoint/2010/main" val="17906246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15"/>
                                        </p:tgtEl>
                                        <p:attrNameLst>
                                          <p:attrName>style.visibility</p:attrName>
                                        </p:attrNameLst>
                                      </p:cBhvr>
                                      <p:to>
                                        <p:strVal val="visible"/>
                                      </p:to>
                                    </p:set>
                                    <p:animEffect transition="in" filter="fade">
                                      <p:cBhvr>
                                        <p:cTn id="11" dur="500"/>
                                        <p:tgtEl>
                                          <p:spTgt spid="15"/>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19"/>
                                        </p:tgtEl>
                                        <p:attrNameLst>
                                          <p:attrName>style.visibility</p:attrName>
                                        </p:attrNameLst>
                                      </p:cBhvr>
                                      <p:to>
                                        <p:strVal val="visible"/>
                                      </p:to>
                                    </p:set>
                                    <p:animEffect transition="in" filter="fade">
                                      <p:cBhvr>
                                        <p:cTn id="16" dur="500"/>
                                        <p:tgtEl>
                                          <p:spTgt spid="19"/>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20"/>
                                        </p:tgtEl>
                                        <p:attrNameLst>
                                          <p:attrName>style.visibility</p:attrName>
                                        </p:attrNameLst>
                                      </p:cBhvr>
                                      <p:to>
                                        <p:strVal val="visible"/>
                                      </p:to>
                                    </p:set>
                                    <p:animEffect transition="in" filter="fade">
                                      <p:cBhvr>
                                        <p:cTn id="21" dur="500"/>
                                        <p:tgtEl>
                                          <p:spTgt spid="20"/>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fade">
                                      <p:cBhvr>
                                        <p:cTn id="26" dur="500"/>
                                        <p:tgtEl>
                                          <p:spTgt spid="16"/>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17"/>
                                        </p:tgtEl>
                                        <p:attrNameLst>
                                          <p:attrName>style.visibility</p:attrName>
                                        </p:attrNameLst>
                                      </p:cBhvr>
                                      <p:to>
                                        <p:strVal val="visible"/>
                                      </p:to>
                                    </p:set>
                                    <p:animEffect transition="in" filter="fade">
                                      <p:cBhvr>
                                        <p:cTn id="31" dur="500"/>
                                        <p:tgtEl>
                                          <p:spTgt spid="17"/>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21"/>
                                        </p:tgtEl>
                                        <p:attrNameLst>
                                          <p:attrName>style.visibility</p:attrName>
                                        </p:attrNameLst>
                                      </p:cBhvr>
                                      <p:to>
                                        <p:strVal val="visible"/>
                                      </p:to>
                                    </p:set>
                                    <p:animEffect transition="in" filter="fade">
                                      <p:cBhvr>
                                        <p:cTn id="36" dur="500"/>
                                        <p:tgtEl>
                                          <p:spTgt spid="21"/>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18"/>
                                        </p:tgtEl>
                                        <p:attrNameLst>
                                          <p:attrName>style.visibility</p:attrName>
                                        </p:attrNameLst>
                                      </p:cBhvr>
                                      <p:to>
                                        <p:strVal val="visible"/>
                                      </p:to>
                                    </p:set>
                                    <p:animEffect transition="in" filter="fade">
                                      <p:cBhvr>
                                        <p:cTn id="41" dur="500"/>
                                        <p:tgtEl>
                                          <p:spTgt spid="18"/>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26"/>
                                        </p:tgtEl>
                                        <p:attrNameLst>
                                          <p:attrName>style.visibility</p:attrName>
                                        </p:attrNameLst>
                                      </p:cBhvr>
                                      <p:to>
                                        <p:strVal val="visible"/>
                                      </p:to>
                                    </p:set>
                                    <p:animEffect transition="in" filter="fade">
                                      <p:cBhvr>
                                        <p:cTn id="46"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5" grpId="0" animBg="1"/>
      <p:bldP spid="16" grpId="0" animBg="1"/>
      <p:bldP spid="17" grpId="0" animBg="1"/>
      <p:bldP spid="18" grpId="0" animBg="1"/>
      <p:bldP spid="19" grpId="0" animBg="1"/>
      <p:bldP spid="20" grpId="0" animBg="1"/>
      <p:bldP spid="21" grpId="0" animBg="1"/>
      <p:bldP spid="26"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吹き出し: 四角形 22">
            <a:extLst>
              <a:ext uri="{FF2B5EF4-FFF2-40B4-BE49-F238E27FC236}">
                <a16:creationId xmlns:a16="http://schemas.microsoft.com/office/drawing/2014/main" id="{AEA10BDE-118B-4BF0-988C-560B093CE76A}"/>
              </a:ext>
            </a:extLst>
          </p:cNvPr>
          <p:cNvSpPr/>
          <p:nvPr/>
        </p:nvSpPr>
        <p:spPr>
          <a:xfrm>
            <a:off x="315871" y="4344990"/>
            <a:ext cx="3082824" cy="2186627"/>
          </a:xfrm>
          <a:prstGeom prst="wedgeRectCallout">
            <a:avLst>
              <a:gd name="adj1" fmla="val 59611"/>
              <a:gd name="adj2" fmla="val -19235"/>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graphicFrame>
        <p:nvGraphicFramePr>
          <p:cNvPr id="7" name="グラフ 6">
            <a:extLst>
              <a:ext uri="{FF2B5EF4-FFF2-40B4-BE49-F238E27FC236}">
                <a16:creationId xmlns:a16="http://schemas.microsoft.com/office/drawing/2014/main" id="{1446E294-428D-4788-8E11-34F6D4DB933A}"/>
              </a:ext>
            </a:extLst>
          </p:cNvPr>
          <p:cNvGraphicFramePr>
            <a:graphicFrameLocks/>
          </p:cNvGraphicFramePr>
          <p:nvPr>
            <p:extLst>
              <p:ext uri="{D42A27DB-BD31-4B8C-83A1-F6EECF244321}">
                <p14:modId xmlns:p14="http://schemas.microsoft.com/office/powerpoint/2010/main" val="1871235583"/>
              </p:ext>
            </p:extLst>
          </p:nvPr>
        </p:nvGraphicFramePr>
        <p:xfrm>
          <a:off x="3688080" y="3977638"/>
          <a:ext cx="6380480" cy="2834639"/>
        </p:xfrm>
        <a:graphic>
          <a:graphicData uri="http://schemas.openxmlformats.org/drawingml/2006/chart">
            <c:chart xmlns:c="http://schemas.openxmlformats.org/drawingml/2006/chart" xmlns:r="http://schemas.openxmlformats.org/officeDocument/2006/relationships" r:id="rId3"/>
          </a:graphicData>
        </a:graphic>
      </p:graphicFrame>
      <p:sp>
        <p:nvSpPr>
          <p:cNvPr id="21" name="吹き出し: 四角形 20">
            <a:extLst>
              <a:ext uri="{FF2B5EF4-FFF2-40B4-BE49-F238E27FC236}">
                <a16:creationId xmlns:a16="http://schemas.microsoft.com/office/drawing/2014/main" id="{80515D55-28CD-42FB-90CC-D8CE7EAD5BCB}"/>
              </a:ext>
            </a:extLst>
          </p:cNvPr>
          <p:cNvSpPr/>
          <p:nvPr/>
        </p:nvSpPr>
        <p:spPr>
          <a:xfrm>
            <a:off x="6747452" y="227486"/>
            <a:ext cx="3082824" cy="2186627"/>
          </a:xfrm>
          <a:prstGeom prst="wedgeRectCallout">
            <a:avLst>
              <a:gd name="adj1" fmla="val -65325"/>
              <a:gd name="adj2" fmla="val -6563"/>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graphicFrame>
        <p:nvGraphicFramePr>
          <p:cNvPr id="4" name="表 3">
            <a:extLst>
              <a:ext uri="{FF2B5EF4-FFF2-40B4-BE49-F238E27FC236}">
                <a16:creationId xmlns:a16="http://schemas.microsoft.com/office/drawing/2014/main" id="{48004F47-D4B8-4C39-980F-CA01A3D6D569}"/>
              </a:ext>
            </a:extLst>
          </p:cNvPr>
          <p:cNvGraphicFramePr>
            <a:graphicFrameLocks noGrp="1"/>
          </p:cNvGraphicFramePr>
          <p:nvPr>
            <p:extLst>
              <p:ext uri="{D42A27DB-BD31-4B8C-83A1-F6EECF244321}">
                <p14:modId xmlns:p14="http://schemas.microsoft.com/office/powerpoint/2010/main" val="2983934571"/>
              </p:ext>
            </p:extLst>
          </p:nvPr>
        </p:nvGraphicFramePr>
        <p:xfrm>
          <a:off x="10444480" y="0"/>
          <a:ext cx="1818640" cy="6857998"/>
        </p:xfrm>
        <a:graphic>
          <a:graphicData uri="http://schemas.openxmlformats.org/drawingml/2006/table">
            <a:tbl>
              <a:tblPr firstRow="1" bandRow="1">
                <a:tableStyleId>{5C22544A-7EE6-4342-B048-85BDC9FD1C3A}</a:tableStyleId>
              </a:tblPr>
              <a:tblGrid>
                <a:gridCol w="1818640">
                  <a:extLst>
                    <a:ext uri="{9D8B030D-6E8A-4147-A177-3AD203B41FA5}">
                      <a16:colId xmlns:a16="http://schemas.microsoft.com/office/drawing/2014/main" val="130829290"/>
                    </a:ext>
                  </a:extLst>
                </a:gridCol>
              </a:tblGrid>
              <a:tr h="979714">
                <a:tc>
                  <a:txBody>
                    <a:bodyPr/>
                    <a:lstStyle/>
                    <a:p>
                      <a:pPr algn="ctr"/>
                      <a:endParaRPr kumimoji="1" lang="en-US" altLang="ja-JP" dirty="0"/>
                    </a:p>
                    <a:p>
                      <a:pPr algn="ctr"/>
                      <a:r>
                        <a:rPr kumimoji="1" lang="ja-JP" altLang="en-US" dirty="0"/>
                        <a:t>アルバイト</a:t>
                      </a:r>
                      <a:endParaRPr kumimoji="1" lang="en-US" altLang="ja-JP" dirty="0"/>
                    </a:p>
                    <a:p>
                      <a:pPr algn="ctr"/>
                      <a:r>
                        <a:rPr kumimoji="1" lang="ja-JP" altLang="en-US" dirty="0"/>
                        <a:t>選びのポイント</a:t>
                      </a:r>
                      <a:endParaRPr kumimoji="1" lang="en-US" altLang="ja-JP" dirty="0"/>
                    </a:p>
                  </a:txBody>
                  <a:tcPr/>
                </a:tc>
                <a:extLst>
                  <a:ext uri="{0D108BD9-81ED-4DB2-BD59-A6C34878D82A}">
                    <a16:rowId xmlns:a16="http://schemas.microsoft.com/office/drawing/2014/main" val="3485527216"/>
                  </a:ext>
                </a:extLst>
              </a:tr>
              <a:tr h="979714">
                <a:tc>
                  <a:txBody>
                    <a:bodyPr/>
                    <a:lstStyle/>
                    <a:p>
                      <a:pPr algn="ctr"/>
                      <a:endParaRPr kumimoji="1" lang="en-US" altLang="ja-JP" sz="1800" dirty="0">
                        <a:solidFill>
                          <a:schemeClr val="tx1"/>
                        </a:solidFill>
                      </a:endParaRPr>
                    </a:p>
                    <a:p>
                      <a:pPr algn="ctr"/>
                      <a:r>
                        <a:rPr kumimoji="1" lang="ja-JP" altLang="en-US" sz="1800" kern="1200" dirty="0">
                          <a:solidFill>
                            <a:schemeClr val="bg2">
                              <a:lumMod val="25000"/>
                            </a:schemeClr>
                          </a:solidFill>
                          <a:latin typeface="+mj-ea"/>
                          <a:ea typeface="+mn-ea"/>
                          <a:cs typeface="+mn-cs"/>
                        </a:rPr>
                        <a:t>週の最低出勤</a:t>
                      </a:r>
                      <a:endParaRPr kumimoji="1" lang="en-US" altLang="ja-JP" sz="1800" kern="1200" dirty="0">
                        <a:solidFill>
                          <a:schemeClr val="bg2">
                            <a:lumMod val="25000"/>
                          </a:schemeClr>
                        </a:solidFill>
                        <a:latin typeface="+mj-ea"/>
                        <a:ea typeface="+mn-ea"/>
                        <a:cs typeface="+mn-cs"/>
                      </a:endParaRPr>
                    </a:p>
                    <a:p>
                      <a:pPr algn="ctr"/>
                      <a:r>
                        <a:rPr kumimoji="1" lang="ja-JP" altLang="en-US" sz="1800" kern="1200" dirty="0">
                          <a:solidFill>
                            <a:schemeClr val="bg2">
                              <a:lumMod val="25000"/>
                            </a:schemeClr>
                          </a:solidFill>
                          <a:latin typeface="+mj-ea"/>
                          <a:ea typeface="+mn-ea"/>
                          <a:cs typeface="+mn-cs"/>
                        </a:rPr>
                        <a:t>日数</a:t>
                      </a:r>
                      <a:endParaRPr kumimoji="1" lang="en-US" altLang="ja-JP" sz="1800" kern="1200" dirty="0">
                        <a:solidFill>
                          <a:schemeClr val="bg2">
                            <a:lumMod val="25000"/>
                          </a:schemeClr>
                        </a:solidFill>
                        <a:latin typeface="+mj-ea"/>
                        <a:ea typeface="+mn-ea"/>
                        <a:cs typeface="+mn-cs"/>
                      </a:endParaRPr>
                    </a:p>
                  </a:txBody>
                  <a:tcPr/>
                </a:tc>
                <a:extLst>
                  <a:ext uri="{0D108BD9-81ED-4DB2-BD59-A6C34878D82A}">
                    <a16:rowId xmlns:a16="http://schemas.microsoft.com/office/drawing/2014/main" val="4277397931"/>
                  </a:ext>
                </a:extLst>
              </a:tr>
              <a:tr h="979714">
                <a:tc>
                  <a:txBody>
                    <a:bodyPr/>
                    <a:lstStyle/>
                    <a:p>
                      <a:pPr algn="ctr"/>
                      <a:endParaRPr kumimoji="1" lang="en-US" altLang="ja-JP" dirty="0"/>
                    </a:p>
                    <a:p>
                      <a:pPr algn="ctr"/>
                      <a:r>
                        <a:rPr kumimoji="1" lang="ja-JP" altLang="en-US" dirty="0"/>
                        <a:t>交通費支給</a:t>
                      </a:r>
                      <a:endParaRPr kumimoji="1" lang="en-US" altLang="ja-JP" dirty="0"/>
                    </a:p>
                  </a:txBody>
                  <a:tcPr/>
                </a:tc>
                <a:extLst>
                  <a:ext uri="{0D108BD9-81ED-4DB2-BD59-A6C34878D82A}">
                    <a16:rowId xmlns:a16="http://schemas.microsoft.com/office/drawing/2014/main" val="471786793"/>
                  </a:ext>
                </a:extLst>
              </a:tr>
              <a:tr h="979714">
                <a:tc>
                  <a:txBody>
                    <a:bodyPr/>
                    <a:lstStyle/>
                    <a:p>
                      <a:pPr algn="ctr"/>
                      <a:endParaRPr kumimoji="1" lang="en-US" altLang="ja-JP" dirty="0"/>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dirty="0"/>
                        <a:t>時給</a:t>
                      </a:r>
                    </a:p>
                    <a:p>
                      <a:pPr algn="ctr"/>
                      <a:endParaRPr kumimoji="1" lang="ja-JP" altLang="en-US" dirty="0"/>
                    </a:p>
                  </a:txBody>
                  <a:tcPr/>
                </a:tc>
                <a:extLst>
                  <a:ext uri="{0D108BD9-81ED-4DB2-BD59-A6C34878D82A}">
                    <a16:rowId xmlns:a16="http://schemas.microsoft.com/office/drawing/2014/main" val="1394671101"/>
                  </a:ext>
                </a:extLst>
              </a:tr>
              <a:tr h="979714">
                <a:tc>
                  <a:txBody>
                    <a:bodyPr/>
                    <a:lstStyle/>
                    <a:p>
                      <a:pPr algn="ctr"/>
                      <a:endParaRPr kumimoji="1" lang="en-US" altLang="ja-JP" dirty="0"/>
                    </a:p>
                    <a:p>
                      <a:pPr algn="ctr"/>
                      <a:r>
                        <a:rPr kumimoji="1" lang="ja-JP" altLang="en-US" dirty="0"/>
                        <a:t>年齢層</a:t>
                      </a:r>
                      <a:endParaRPr kumimoji="1" lang="en-US" altLang="ja-JP" dirty="0"/>
                    </a:p>
                    <a:p>
                      <a:pPr algn="ctr"/>
                      <a:endParaRPr kumimoji="1" lang="ja-JP" altLang="en-US" dirty="0"/>
                    </a:p>
                  </a:txBody>
                  <a:tcPr/>
                </a:tc>
                <a:extLst>
                  <a:ext uri="{0D108BD9-81ED-4DB2-BD59-A6C34878D82A}">
                    <a16:rowId xmlns:a16="http://schemas.microsoft.com/office/drawing/2014/main" val="944407495"/>
                  </a:ext>
                </a:extLst>
              </a:tr>
              <a:tr h="979714">
                <a:tc>
                  <a:txBody>
                    <a:bodyPr/>
                    <a:lstStyle/>
                    <a:p>
                      <a:pPr algn="ctr"/>
                      <a:endParaRPr kumimoji="1" lang="en-US" altLang="ja-JP" dirty="0"/>
                    </a:p>
                    <a:p>
                      <a:pPr algn="ctr"/>
                      <a:r>
                        <a:rPr kumimoji="1" lang="ja-JP" altLang="en-US" dirty="0"/>
                        <a:t>雰囲気</a:t>
                      </a:r>
                      <a:endParaRPr kumimoji="1" lang="en-US" altLang="ja-JP" dirty="0"/>
                    </a:p>
                    <a:p>
                      <a:pPr algn="ctr"/>
                      <a:r>
                        <a:rPr kumimoji="1" lang="ja-JP" altLang="en-US" dirty="0"/>
                        <a:t>仕事の仕方</a:t>
                      </a:r>
                    </a:p>
                  </a:txBody>
                  <a:tcPr/>
                </a:tc>
                <a:extLst>
                  <a:ext uri="{0D108BD9-81ED-4DB2-BD59-A6C34878D82A}">
                    <a16:rowId xmlns:a16="http://schemas.microsoft.com/office/drawing/2014/main" val="468701743"/>
                  </a:ext>
                </a:extLst>
              </a:tr>
              <a:tr h="979714">
                <a:tc>
                  <a:txBody>
                    <a:bodyPr/>
                    <a:lstStyle/>
                    <a:p>
                      <a:pPr algn="ctr"/>
                      <a:endParaRPr kumimoji="1" lang="en-US" altLang="ja-JP" dirty="0"/>
                    </a:p>
                    <a:p>
                      <a:pPr algn="ctr"/>
                      <a:r>
                        <a:rPr kumimoji="1" lang="ja-JP" altLang="en-US" dirty="0"/>
                        <a:t>男女比</a:t>
                      </a:r>
                    </a:p>
                  </a:txBody>
                  <a:tcPr/>
                </a:tc>
                <a:extLst>
                  <a:ext uri="{0D108BD9-81ED-4DB2-BD59-A6C34878D82A}">
                    <a16:rowId xmlns:a16="http://schemas.microsoft.com/office/drawing/2014/main" val="3630120292"/>
                  </a:ext>
                </a:extLst>
              </a:tr>
            </a:tbl>
          </a:graphicData>
        </a:graphic>
      </p:graphicFrame>
      <p:sp>
        <p:nvSpPr>
          <p:cNvPr id="5" name="矢印: 右 4">
            <a:extLst>
              <a:ext uri="{FF2B5EF4-FFF2-40B4-BE49-F238E27FC236}">
                <a16:creationId xmlns:a16="http://schemas.microsoft.com/office/drawing/2014/main" id="{23931BC5-0DDE-402D-8F02-1B99F7E5B9AE}"/>
              </a:ext>
            </a:extLst>
          </p:cNvPr>
          <p:cNvSpPr/>
          <p:nvPr/>
        </p:nvSpPr>
        <p:spPr>
          <a:xfrm>
            <a:off x="9946640" y="1016000"/>
            <a:ext cx="497840" cy="89408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t>①</a:t>
            </a:r>
          </a:p>
        </p:txBody>
      </p:sp>
      <p:sp>
        <p:nvSpPr>
          <p:cNvPr id="6" name="矢印: 右 5">
            <a:extLst>
              <a:ext uri="{FF2B5EF4-FFF2-40B4-BE49-F238E27FC236}">
                <a16:creationId xmlns:a16="http://schemas.microsoft.com/office/drawing/2014/main" id="{27784F35-C795-40B1-B471-406B408244CF}"/>
              </a:ext>
            </a:extLst>
          </p:cNvPr>
          <p:cNvSpPr/>
          <p:nvPr/>
        </p:nvSpPr>
        <p:spPr>
          <a:xfrm>
            <a:off x="9946640" y="2032000"/>
            <a:ext cx="497840" cy="89408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t>②</a:t>
            </a:r>
          </a:p>
        </p:txBody>
      </p:sp>
      <p:sp>
        <p:nvSpPr>
          <p:cNvPr id="8" name="楕円 7">
            <a:extLst>
              <a:ext uri="{FF2B5EF4-FFF2-40B4-BE49-F238E27FC236}">
                <a16:creationId xmlns:a16="http://schemas.microsoft.com/office/drawing/2014/main" id="{CD3C7A40-5029-4874-B598-B138229880D3}"/>
              </a:ext>
            </a:extLst>
          </p:cNvPr>
          <p:cNvSpPr/>
          <p:nvPr/>
        </p:nvSpPr>
        <p:spPr>
          <a:xfrm>
            <a:off x="2618693" y="1320800"/>
            <a:ext cx="348728" cy="2844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t>１</a:t>
            </a:r>
          </a:p>
        </p:txBody>
      </p:sp>
      <p:sp>
        <p:nvSpPr>
          <p:cNvPr id="9" name="楕円 8">
            <a:extLst>
              <a:ext uri="{FF2B5EF4-FFF2-40B4-BE49-F238E27FC236}">
                <a16:creationId xmlns:a16="http://schemas.microsoft.com/office/drawing/2014/main" id="{436BE159-4BCA-4FCE-A732-78879A730E36}"/>
              </a:ext>
            </a:extLst>
          </p:cNvPr>
          <p:cNvSpPr/>
          <p:nvPr/>
        </p:nvSpPr>
        <p:spPr>
          <a:xfrm>
            <a:off x="5747523" y="4027146"/>
            <a:ext cx="348477" cy="31929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t>２</a:t>
            </a:r>
          </a:p>
        </p:txBody>
      </p:sp>
      <p:cxnSp>
        <p:nvCxnSpPr>
          <p:cNvPr id="11" name="直線コネクタ 10">
            <a:extLst>
              <a:ext uri="{FF2B5EF4-FFF2-40B4-BE49-F238E27FC236}">
                <a16:creationId xmlns:a16="http://schemas.microsoft.com/office/drawing/2014/main" id="{D194BC1F-54D4-4351-9C9B-2B9F722EE295}"/>
              </a:ext>
            </a:extLst>
          </p:cNvPr>
          <p:cNvCxnSpPr/>
          <p:nvPr/>
        </p:nvCxnSpPr>
        <p:spPr>
          <a:xfrm>
            <a:off x="6726180" y="4394370"/>
            <a:ext cx="0" cy="1625782"/>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2" name="直線コネクタ 11">
            <a:extLst>
              <a:ext uri="{FF2B5EF4-FFF2-40B4-BE49-F238E27FC236}">
                <a16:creationId xmlns:a16="http://schemas.microsoft.com/office/drawing/2014/main" id="{5A199BE9-C6F4-4C5F-8569-4545BFDECE7D}"/>
              </a:ext>
            </a:extLst>
          </p:cNvPr>
          <p:cNvCxnSpPr/>
          <p:nvPr/>
        </p:nvCxnSpPr>
        <p:spPr>
          <a:xfrm>
            <a:off x="8556978" y="4394370"/>
            <a:ext cx="0" cy="1625782"/>
          </a:xfrm>
          <a:prstGeom prst="line">
            <a:avLst/>
          </a:prstGeom>
          <a:ln>
            <a:solidFill>
              <a:srgbClr val="00B050"/>
            </a:solidFill>
          </a:ln>
        </p:spPr>
        <p:style>
          <a:lnRef idx="1">
            <a:schemeClr val="accent1"/>
          </a:lnRef>
          <a:fillRef idx="0">
            <a:schemeClr val="accent1"/>
          </a:fillRef>
          <a:effectRef idx="0">
            <a:schemeClr val="accent1"/>
          </a:effectRef>
          <a:fontRef idx="minor">
            <a:schemeClr val="tx1"/>
          </a:fontRef>
        </p:style>
      </p:cxnSp>
      <p:sp>
        <p:nvSpPr>
          <p:cNvPr id="19" name="タイトル 1">
            <a:extLst>
              <a:ext uri="{FF2B5EF4-FFF2-40B4-BE49-F238E27FC236}">
                <a16:creationId xmlns:a16="http://schemas.microsoft.com/office/drawing/2014/main" id="{B921D42D-741E-4571-9779-159B8EC939E9}"/>
              </a:ext>
            </a:extLst>
          </p:cNvPr>
          <p:cNvSpPr txBox="1">
            <a:spLocks/>
          </p:cNvSpPr>
          <p:nvPr/>
        </p:nvSpPr>
        <p:spPr>
          <a:xfrm>
            <a:off x="0" y="0"/>
            <a:ext cx="9692640" cy="1325562"/>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kumimoji="1" sz="4400" kern="1200" spc="-50" baseline="0">
                <a:solidFill>
                  <a:schemeClr val="tx1"/>
                </a:solidFill>
                <a:latin typeface="+mj-lt"/>
                <a:ea typeface="+mj-ea"/>
                <a:cs typeface="+mj-cs"/>
              </a:defRPr>
            </a:lvl1pPr>
          </a:lstStyle>
          <a:p>
            <a:r>
              <a:rPr lang="ja-JP" altLang="en-US"/>
              <a:t>３．分析</a:t>
            </a:r>
            <a:endParaRPr lang="ja-JP" altLang="en-US" dirty="0"/>
          </a:p>
        </p:txBody>
      </p:sp>
      <p:graphicFrame>
        <p:nvGraphicFramePr>
          <p:cNvPr id="13" name="グラフ 12">
            <a:extLst>
              <a:ext uri="{FF2B5EF4-FFF2-40B4-BE49-F238E27FC236}">
                <a16:creationId xmlns:a16="http://schemas.microsoft.com/office/drawing/2014/main" id="{79A988A9-2047-45D5-8D20-CE1D135E38DC}"/>
              </a:ext>
            </a:extLst>
          </p:cNvPr>
          <p:cNvGraphicFramePr>
            <a:graphicFrameLocks/>
          </p:cNvGraphicFramePr>
          <p:nvPr>
            <p:extLst>
              <p:ext uri="{D42A27DB-BD31-4B8C-83A1-F6EECF244321}">
                <p14:modId xmlns:p14="http://schemas.microsoft.com/office/powerpoint/2010/main" val="1785279328"/>
              </p:ext>
            </p:extLst>
          </p:nvPr>
        </p:nvGraphicFramePr>
        <p:xfrm>
          <a:off x="639252" y="1206493"/>
          <a:ext cx="6244148" cy="3025318"/>
        </p:xfrm>
        <a:graphic>
          <a:graphicData uri="http://schemas.openxmlformats.org/drawingml/2006/chart">
            <c:chart xmlns:c="http://schemas.openxmlformats.org/drawingml/2006/chart" xmlns:r="http://schemas.openxmlformats.org/officeDocument/2006/relationships" r:id="rId4"/>
          </a:graphicData>
        </a:graphic>
      </p:graphicFrame>
      <p:cxnSp>
        <p:nvCxnSpPr>
          <p:cNvPr id="14" name="直線コネクタ 13">
            <a:extLst>
              <a:ext uri="{FF2B5EF4-FFF2-40B4-BE49-F238E27FC236}">
                <a16:creationId xmlns:a16="http://schemas.microsoft.com/office/drawing/2014/main" id="{AA33BBB1-7EA6-407D-AE53-7C55EC537623}"/>
              </a:ext>
            </a:extLst>
          </p:cNvPr>
          <p:cNvCxnSpPr/>
          <p:nvPr/>
        </p:nvCxnSpPr>
        <p:spPr>
          <a:xfrm>
            <a:off x="2793057" y="1615349"/>
            <a:ext cx="0" cy="1625782"/>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7" name="直線コネクタ 16">
            <a:extLst>
              <a:ext uri="{FF2B5EF4-FFF2-40B4-BE49-F238E27FC236}">
                <a16:creationId xmlns:a16="http://schemas.microsoft.com/office/drawing/2014/main" id="{BDD69D4E-0D10-4067-9030-8E0FE26DBF8E}"/>
              </a:ext>
            </a:extLst>
          </p:cNvPr>
          <p:cNvCxnSpPr/>
          <p:nvPr/>
        </p:nvCxnSpPr>
        <p:spPr>
          <a:xfrm>
            <a:off x="5032488" y="1615349"/>
            <a:ext cx="0" cy="1625782"/>
          </a:xfrm>
          <a:prstGeom prst="line">
            <a:avLst/>
          </a:prstGeom>
          <a:ln>
            <a:solidFill>
              <a:srgbClr val="00B050"/>
            </a:solidFill>
          </a:ln>
        </p:spPr>
        <p:style>
          <a:lnRef idx="1">
            <a:schemeClr val="accent1"/>
          </a:lnRef>
          <a:fillRef idx="0">
            <a:schemeClr val="accent1"/>
          </a:fillRef>
          <a:effectRef idx="0">
            <a:schemeClr val="accent1"/>
          </a:effectRef>
          <a:fontRef idx="minor">
            <a:schemeClr val="tx1"/>
          </a:fontRef>
        </p:style>
      </p:cxnSp>
      <p:graphicFrame>
        <p:nvGraphicFramePr>
          <p:cNvPr id="18" name="表 17">
            <a:extLst>
              <a:ext uri="{FF2B5EF4-FFF2-40B4-BE49-F238E27FC236}">
                <a16:creationId xmlns:a16="http://schemas.microsoft.com/office/drawing/2014/main" id="{3D67AF39-23BE-43E5-9136-9A2E4F85138F}"/>
              </a:ext>
            </a:extLst>
          </p:cNvPr>
          <p:cNvGraphicFramePr>
            <a:graphicFrameLocks noGrp="1"/>
          </p:cNvGraphicFramePr>
          <p:nvPr>
            <p:extLst>
              <p:ext uri="{D42A27DB-BD31-4B8C-83A1-F6EECF244321}">
                <p14:modId xmlns:p14="http://schemas.microsoft.com/office/powerpoint/2010/main" val="1796558659"/>
              </p:ext>
            </p:extLst>
          </p:nvPr>
        </p:nvGraphicFramePr>
        <p:xfrm>
          <a:off x="7034104" y="723741"/>
          <a:ext cx="2509520" cy="1483360"/>
        </p:xfrm>
        <a:graphic>
          <a:graphicData uri="http://schemas.openxmlformats.org/drawingml/2006/table">
            <a:tbl>
              <a:tblPr firstRow="1" bandRow="1">
                <a:tableStyleId>{21E4AEA4-8DFA-4A89-87EB-49C32662AFE0}</a:tableStyleId>
              </a:tblPr>
              <a:tblGrid>
                <a:gridCol w="1244433">
                  <a:extLst>
                    <a:ext uri="{9D8B030D-6E8A-4147-A177-3AD203B41FA5}">
                      <a16:colId xmlns:a16="http://schemas.microsoft.com/office/drawing/2014/main" val="2236017692"/>
                    </a:ext>
                  </a:extLst>
                </a:gridCol>
                <a:gridCol w="1265087">
                  <a:extLst>
                    <a:ext uri="{9D8B030D-6E8A-4147-A177-3AD203B41FA5}">
                      <a16:colId xmlns:a16="http://schemas.microsoft.com/office/drawing/2014/main" val="620389196"/>
                    </a:ext>
                  </a:extLst>
                </a:gridCol>
              </a:tblGrid>
              <a:tr h="370840">
                <a:tc>
                  <a:txBody>
                    <a:bodyPr/>
                    <a:lstStyle/>
                    <a:p>
                      <a:pPr algn="ctr"/>
                      <a:r>
                        <a:rPr kumimoji="1" lang="ja-JP" altLang="en-US" dirty="0"/>
                        <a:t>範囲</a:t>
                      </a:r>
                    </a:p>
                  </a:txBody>
                  <a:tcPr/>
                </a:tc>
                <a:tc>
                  <a:txBody>
                    <a:bodyPr/>
                    <a:lstStyle/>
                    <a:p>
                      <a:pPr algn="ctr"/>
                      <a:r>
                        <a:rPr kumimoji="1" lang="ja-JP" altLang="en-US" dirty="0"/>
                        <a:t>評価</a:t>
                      </a:r>
                    </a:p>
                  </a:txBody>
                  <a:tcPr/>
                </a:tc>
                <a:extLst>
                  <a:ext uri="{0D108BD9-81ED-4DB2-BD59-A6C34878D82A}">
                    <a16:rowId xmlns:a16="http://schemas.microsoft.com/office/drawing/2014/main" val="2092437791"/>
                  </a:ext>
                </a:extLst>
              </a:tr>
              <a:tr h="370840">
                <a:tc>
                  <a:txBody>
                    <a:bodyPr/>
                    <a:lstStyle/>
                    <a:p>
                      <a:pPr algn="ctr"/>
                      <a:r>
                        <a:rPr kumimoji="1" lang="en-US" altLang="ja-JP" dirty="0">
                          <a:latin typeface="+mn-ea"/>
                          <a:ea typeface="+mn-ea"/>
                        </a:rPr>
                        <a:t>0.9</a:t>
                      </a:r>
                      <a:r>
                        <a:rPr kumimoji="1" lang="ja-JP" altLang="en-US" dirty="0">
                          <a:latin typeface="+mn-ea"/>
                          <a:ea typeface="+mn-ea"/>
                        </a:rPr>
                        <a:t>～</a:t>
                      </a:r>
                      <a:r>
                        <a:rPr kumimoji="1" lang="en-US" altLang="ja-JP" dirty="0">
                          <a:latin typeface="+mn-ea"/>
                          <a:ea typeface="+mn-ea"/>
                        </a:rPr>
                        <a:t>1.0</a:t>
                      </a:r>
                      <a:endParaRPr kumimoji="1" lang="ja-JP" altLang="en-US" dirty="0">
                        <a:latin typeface="+mn-ea"/>
                        <a:ea typeface="+mn-ea"/>
                      </a:endParaRPr>
                    </a:p>
                  </a:txBody>
                  <a:tcPr/>
                </a:tc>
                <a:tc>
                  <a:txBody>
                    <a:bodyPr/>
                    <a:lstStyle/>
                    <a:p>
                      <a:pPr algn="ctr"/>
                      <a:r>
                        <a:rPr kumimoji="1" lang="ja-JP" altLang="en-US" dirty="0"/>
                        <a:t>◎</a:t>
                      </a:r>
                    </a:p>
                  </a:txBody>
                  <a:tcPr/>
                </a:tc>
                <a:extLst>
                  <a:ext uri="{0D108BD9-81ED-4DB2-BD59-A6C34878D82A}">
                    <a16:rowId xmlns:a16="http://schemas.microsoft.com/office/drawing/2014/main" val="2158764638"/>
                  </a:ext>
                </a:extLst>
              </a:tr>
              <a:tr h="370840">
                <a:tc>
                  <a:txBody>
                    <a:bodyPr/>
                    <a:lstStyle/>
                    <a:p>
                      <a:pPr algn="ctr"/>
                      <a:r>
                        <a:rPr kumimoji="1" lang="en-US" altLang="ja-JP" dirty="0">
                          <a:latin typeface="+mn-ea"/>
                          <a:ea typeface="+mn-ea"/>
                        </a:rPr>
                        <a:t>0.6</a:t>
                      </a:r>
                      <a:r>
                        <a:rPr kumimoji="1" lang="ja-JP" altLang="en-US" dirty="0">
                          <a:latin typeface="+mn-ea"/>
                          <a:ea typeface="+mn-ea"/>
                        </a:rPr>
                        <a:t>～</a:t>
                      </a:r>
                      <a:r>
                        <a:rPr kumimoji="1" lang="en-US" altLang="ja-JP" dirty="0">
                          <a:latin typeface="+mn-ea"/>
                          <a:ea typeface="+mn-ea"/>
                        </a:rPr>
                        <a:t>0.9</a:t>
                      </a:r>
                    </a:p>
                  </a:txBody>
                  <a:tcPr/>
                </a:tc>
                <a:tc>
                  <a:txBody>
                    <a:bodyPr/>
                    <a:lstStyle/>
                    <a:p>
                      <a:pPr algn="ctr"/>
                      <a:r>
                        <a:rPr kumimoji="1" lang="ja-JP" altLang="en-US" dirty="0"/>
                        <a:t>〇</a:t>
                      </a:r>
                      <a:endParaRPr kumimoji="1" lang="en-US" altLang="ja-JP" dirty="0"/>
                    </a:p>
                  </a:txBody>
                  <a:tcPr/>
                </a:tc>
                <a:extLst>
                  <a:ext uri="{0D108BD9-81ED-4DB2-BD59-A6C34878D82A}">
                    <a16:rowId xmlns:a16="http://schemas.microsoft.com/office/drawing/2014/main" val="3547751138"/>
                  </a:ext>
                </a:extLst>
              </a:tr>
              <a:tr h="370840">
                <a:tc>
                  <a:txBody>
                    <a:bodyPr/>
                    <a:lstStyle/>
                    <a:p>
                      <a:pPr algn="ctr"/>
                      <a:r>
                        <a:rPr kumimoji="1" lang="ja-JP" altLang="en-US" dirty="0"/>
                        <a:t>～</a:t>
                      </a:r>
                      <a:r>
                        <a:rPr kumimoji="1" lang="en-US" altLang="ja-JP" dirty="0">
                          <a:latin typeface="+mn-ea"/>
                          <a:ea typeface="+mn-ea"/>
                        </a:rPr>
                        <a:t>0.6</a:t>
                      </a:r>
                      <a:endParaRPr kumimoji="1" lang="ja-JP" altLang="en-US" dirty="0"/>
                    </a:p>
                  </a:txBody>
                  <a:tcPr/>
                </a:tc>
                <a:tc>
                  <a:txBody>
                    <a:bodyPr/>
                    <a:lstStyle/>
                    <a:p>
                      <a:pPr algn="ctr"/>
                      <a:r>
                        <a:rPr kumimoji="1" lang="ja-JP" altLang="en-US" dirty="0"/>
                        <a:t>△</a:t>
                      </a:r>
                    </a:p>
                  </a:txBody>
                  <a:tcPr/>
                </a:tc>
                <a:extLst>
                  <a:ext uri="{0D108BD9-81ED-4DB2-BD59-A6C34878D82A}">
                    <a16:rowId xmlns:a16="http://schemas.microsoft.com/office/drawing/2014/main" val="752605494"/>
                  </a:ext>
                </a:extLst>
              </a:tr>
            </a:tbl>
          </a:graphicData>
        </a:graphic>
      </p:graphicFrame>
      <p:graphicFrame>
        <p:nvGraphicFramePr>
          <p:cNvPr id="20" name="表 19">
            <a:extLst>
              <a:ext uri="{FF2B5EF4-FFF2-40B4-BE49-F238E27FC236}">
                <a16:creationId xmlns:a16="http://schemas.microsoft.com/office/drawing/2014/main" id="{FF9B7DBC-CDB1-4BF5-ACD1-DAFA4AD7CAB3}"/>
              </a:ext>
            </a:extLst>
          </p:cNvPr>
          <p:cNvGraphicFramePr>
            <a:graphicFrameLocks noGrp="1"/>
          </p:cNvGraphicFramePr>
          <p:nvPr>
            <p:extLst>
              <p:ext uri="{D42A27DB-BD31-4B8C-83A1-F6EECF244321}">
                <p14:modId xmlns:p14="http://schemas.microsoft.com/office/powerpoint/2010/main" val="1608192551"/>
              </p:ext>
            </p:extLst>
          </p:nvPr>
        </p:nvGraphicFramePr>
        <p:xfrm>
          <a:off x="659116" y="4885621"/>
          <a:ext cx="2509520" cy="1483360"/>
        </p:xfrm>
        <a:graphic>
          <a:graphicData uri="http://schemas.openxmlformats.org/drawingml/2006/table">
            <a:tbl>
              <a:tblPr firstRow="1" bandRow="1">
                <a:tableStyleId>{21E4AEA4-8DFA-4A89-87EB-49C32662AFE0}</a:tableStyleId>
              </a:tblPr>
              <a:tblGrid>
                <a:gridCol w="1244433">
                  <a:extLst>
                    <a:ext uri="{9D8B030D-6E8A-4147-A177-3AD203B41FA5}">
                      <a16:colId xmlns:a16="http://schemas.microsoft.com/office/drawing/2014/main" val="2236017692"/>
                    </a:ext>
                  </a:extLst>
                </a:gridCol>
                <a:gridCol w="1265087">
                  <a:extLst>
                    <a:ext uri="{9D8B030D-6E8A-4147-A177-3AD203B41FA5}">
                      <a16:colId xmlns:a16="http://schemas.microsoft.com/office/drawing/2014/main" val="620389196"/>
                    </a:ext>
                  </a:extLst>
                </a:gridCol>
              </a:tblGrid>
              <a:tr h="370840">
                <a:tc>
                  <a:txBody>
                    <a:bodyPr/>
                    <a:lstStyle/>
                    <a:p>
                      <a:pPr algn="ctr"/>
                      <a:r>
                        <a:rPr kumimoji="1" lang="ja-JP" altLang="en-US" dirty="0"/>
                        <a:t>範囲</a:t>
                      </a:r>
                    </a:p>
                  </a:txBody>
                  <a:tcPr/>
                </a:tc>
                <a:tc>
                  <a:txBody>
                    <a:bodyPr/>
                    <a:lstStyle/>
                    <a:p>
                      <a:pPr algn="ctr"/>
                      <a:r>
                        <a:rPr kumimoji="1" lang="ja-JP" altLang="en-US" dirty="0"/>
                        <a:t>評価</a:t>
                      </a:r>
                    </a:p>
                  </a:txBody>
                  <a:tcPr/>
                </a:tc>
                <a:extLst>
                  <a:ext uri="{0D108BD9-81ED-4DB2-BD59-A6C34878D82A}">
                    <a16:rowId xmlns:a16="http://schemas.microsoft.com/office/drawing/2014/main" val="2092437791"/>
                  </a:ext>
                </a:extLst>
              </a:tr>
              <a:tr h="370840">
                <a:tc>
                  <a:txBody>
                    <a:bodyPr/>
                    <a:lstStyle/>
                    <a:p>
                      <a:pPr algn="ctr"/>
                      <a:r>
                        <a:rPr kumimoji="1" lang="en-US" altLang="ja-JP" dirty="0">
                          <a:latin typeface="+mn-ea"/>
                          <a:ea typeface="+mn-ea"/>
                        </a:rPr>
                        <a:t>0.9</a:t>
                      </a:r>
                      <a:r>
                        <a:rPr kumimoji="1" lang="ja-JP" altLang="en-US" dirty="0">
                          <a:latin typeface="+mn-ea"/>
                          <a:ea typeface="+mn-ea"/>
                        </a:rPr>
                        <a:t>～</a:t>
                      </a:r>
                      <a:r>
                        <a:rPr kumimoji="1" lang="en-US" altLang="ja-JP" dirty="0">
                          <a:latin typeface="+mn-ea"/>
                          <a:ea typeface="+mn-ea"/>
                        </a:rPr>
                        <a:t>1.0</a:t>
                      </a:r>
                      <a:endParaRPr kumimoji="1" lang="ja-JP" altLang="en-US" dirty="0">
                        <a:latin typeface="+mn-ea"/>
                        <a:ea typeface="+mn-ea"/>
                      </a:endParaRPr>
                    </a:p>
                  </a:txBody>
                  <a:tcPr/>
                </a:tc>
                <a:tc>
                  <a:txBody>
                    <a:bodyPr/>
                    <a:lstStyle/>
                    <a:p>
                      <a:pPr algn="ctr"/>
                      <a:r>
                        <a:rPr kumimoji="1" lang="ja-JP" altLang="en-US" dirty="0"/>
                        <a:t>◎</a:t>
                      </a:r>
                    </a:p>
                  </a:txBody>
                  <a:tcPr/>
                </a:tc>
                <a:extLst>
                  <a:ext uri="{0D108BD9-81ED-4DB2-BD59-A6C34878D82A}">
                    <a16:rowId xmlns:a16="http://schemas.microsoft.com/office/drawing/2014/main" val="2158764638"/>
                  </a:ext>
                </a:extLst>
              </a:tr>
              <a:tr h="370840">
                <a:tc>
                  <a:txBody>
                    <a:bodyPr/>
                    <a:lstStyle/>
                    <a:p>
                      <a:pPr algn="ctr"/>
                      <a:r>
                        <a:rPr kumimoji="1" lang="en-US" altLang="ja-JP" dirty="0">
                          <a:latin typeface="+mn-ea"/>
                          <a:ea typeface="+mn-ea"/>
                        </a:rPr>
                        <a:t>0.8</a:t>
                      </a:r>
                      <a:r>
                        <a:rPr kumimoji="1" lang="ja-JP" altLang="en-US" dirty="0">
                          <a:latin typeface="+mn-ea"/>
                          <a:ea typeface="+mn-ea"/>
                        </a:rPr>
                        <a:t>～</a:t>
                      </a:r>
                      <a:r>
                        <a:rPr kumimoji="1" lang="en-US" altLang="ja-JP" dirty="0">
                          <a:latin typeface="+mn-ea"/>
                          <a:ea typeface="+mn-ea"/>
                        </a:rPr>
                        <a:t>0.9</a:t>
                      </a:r>
                    </a:p>
                  </a:txBody>
                  <a:tcPr/>
                </a:tc>
                <a:tc>
                  <a:txBody>
                    <a:bodyPr/>
                    <a:lstStyle/>
                    <a:p>
                      <a:pPr algn="ctr"/>
                      <a:r>
                        <a:rPr kumimoji="1" lang="ja-JP" altLang="en-US" dirty="0"/>
                        <a:t>〇</a:t>
                      </a:r>
                      <a:endParaRPr kumimoji="1" lang="en-US" altLang="ja-JP" dirty="0"/>
                    </a:p>
                  </a:txBody>
                  <a:tcPr/>
                </a:tc>
                <a:extLst>
                  <a:ext uri="{0D108BD9-81ED-4DB2-BD59-A6C34878D82A}">
                    <a16:rowId xmlns:a16="http://schemas.microsoft.com/office/drawing/2014/main" val="3547751138"/>
                  </a:ext>
                </a:extLst>
              </a:tr>
              <a:tr h="370840">
                <a:tc>
                  <a:txBody>
                    <a:bodyPr/>
                    <a:lstStyle/>
                    <a:p>
                      <a:pPr algn="ctr"/>
                      <a:r>
                        <a:rPr kumimoji="1" lang="ja-JP" altLang="en-US" dirty="0"/>
                        <a:t>～</a:t>
                      </a:r>
                      <a:r>
                        <a:rPr kumimoji="1" lang="en-US" altLang="ja-JP" dirty="0">
                          <a:latin typeface="+mn-ea"/>
                          <a:ea typeface="+mn-ea"/>
                        </a:rPr>
                        <a:t>0.8</a:t>
                      </a:r>
                      <a:endParaRPr kumimoji="1" lang="ja-JP" altLang="en-US" dirty="0"/>
                    </a:p>
                  </a:txBody>
                  <a:tcPr/>
                </a:tc>
                <a:tc>
                  <a:txBody>
                    <a:bodyPr/>
                    <a:lstStyle/>
                    <a:p>
                      <a:pPr algn="ctr"/>
                      <a:r>
                        <a:rPr kumimoji="1" lang="ja-JP" altLang="en-US" dirty="0"/>
                        <a:t>△</a:t>
                      </a:r>
                    </a:p>
                  </a:txBody>
                  <a:tcPr/>
                </a:tc>
                <a:extLst>
                  <a:ext uri="{0D108BD9-81ED-4DB2-BD59-A6C34878D82A}">
                    <a16:rowId xmlns:a16="http://schemas.microsoft.com/office/drawing/2014/main" val="752605494"/>
                  </a:ext>
                </a:extLst>
              </a:tr>
            </a:tbl>
          </a:graphicData>
        </a:graphic>
      </p:graphicFrame>
      <p:sp>
        <p:nvSpPr>
          <p:cNvPr id="22" name="テキスト ボックス 21">
            <a:extLst>
              <a:ext uri="{FF2B5EF4-FFF2-40B4-BE49-F238E27FC236}">
                <a16:creationId xmlns:a16="http://schemas.microsoft.com/office/drawing/2014/main" id="{8FDF0A58-2168-45E6-9FED-0D56AC9840FC}"/>
              </a:ext>
            </a:extLst>
          </p:cNvPr>
          <p:cNvSpPr txBox="1"/>
          <p:nvPr/>
        </p:nvSpPr>
        <p:spPr>
          <a:xfrm>
            <a:off x="7034103" y="354409"/>
            <a:ext cx="1777387" cy="369332"/>
          </a:xfrm>
          <a:prstGeom prst="rect">
            <a:avLst/>
          </a:prstGeom>
          <a:noFill/>
        </p:spPr>
        <p:txBody>
          <a:bodyPr wrap="square" rtlCol="0">
            <a:spAutoFit/>
          </a:bodyPr>
          <a:lstStyle/>
          <a:p>
            <a:r>
              <a:rPr kumimoji="1" lang="ja-JP" altLang="en-US" dirty="0">
                <a:latin typeface="+mn-ea"/>
              </a:rPr>
              <a:t>週</a:t>
            </a:r>
            <a:r>
              <a:rPr kumimoji="1" lang="en-US" altLang="ja-JP" dirty="0">
                <a:latin typeface="+mn-ea"/>
              </a:rPr>
              <a:t>1</a:t>
            </a:r>
            <a:r>
              <a:rPr kumimoji="1" lang="ja-JP" altLang="en-US" dirty="0">
                <a:latin typeface="+mn-ea"/>
              </a:rPr>
              <a:t>～</a:t>
            </a:r>
            <a:r>
              <a:rPr kumimoji="1" lang="en-US" altLang="ja-JP" dirty="0">
                <a:latin typeface="+mn-ea"/>
              </a:rPr>
              <a:t>3</a:t>
            </a:r>
            <a:r>
              <a:rPr kumimoji="1" lang="ja-JP" altLang="en-US" dirty="0">
                <a:latin typeface="+mn-ea"/>
              </a:rPr>
              <a:t>の割合</a:t>
            </a:r>
          </a:p>
        </p:txBody>
      </p:sp>
      <p:sp>
        <p:nvSpPr>
          <p:cNvPr id="24" name="テキスト ボックス 23">
            <a:extLst>
              <a:ext uri="{FF2B5EF4-FFF2-40B4-BE49-F238E27FC236}">
                <a16:creationId xmlns:a16="http://schemas.microsoft.com/office/drawing/2014/main" id="{626C02DA-9E7C-4439-899F-83A62E832558}"/>
              </a:ext>
            </a:extLst>
          </p:cNvPr>
          <p:cNvSpPr txBox="1"/>
          <p:nvPr/>
        </p:nvSpPr>
        <p:spPr>
          <a:xfrm>
            <a:off x="475850" y="4483906"/>
            <a:ext cx="1777387" cy="369332"/>
          </a:xfrm>
          <a:prstGeom prst="rect">
            <a:avLst/>
          </a:prstGeom>
          <a:noFill/>
        </p:spPr>
        <p:txBody>
          <a:bodyPr wrap="square" rtlCol="0">
            <a:spAutoFit/>
          </a:bodyPr>
          <a:lstStyle/>
          <a:p>
            <a:r>
              <a:rPr kumimoji="1" lang="ja-JP" altLang="en-US" dirty="0">
                <a:latin typeface="+mn-ea"/>
              </a:rPr>
              <a:t>交通費支給率</a:t>
            </a:r>
          </a:p>
        </p:txBody>
      </p:sp>
      <mc:AlternateContent xmlns:mc="http://schemas.openxmlformats.org/markup-compatibility/2006">
        <mc:Choice xmlns:p14="http://schemas.microsoft.com/office/powerpoint/2010/main" Requires="p14">
          <p:contentPart p14:bwMode="auto" r:id="rId5">
            <p14:nvContentPartPr>
              <p14:cNvPr id="26" name="インク 25">
                <a:extLst>
                  <a:ext uri="{FF2B5EF4-FFF2-40B4-BE49-F238E27FC236}">
                    <a16:creationId xmlns:a16="http://schemas.microsoft.com/office/drawing/2014/main" id="{37A693B7-1B28-4103-ADB4-48A655F73B5E}"/>
                  </a:ext>
                </a:extLst>
              </p14:cNvPr>
              <p14:cNvContentPartPr/>
              <p14:nvPr/>
            </p14:nvContentPartPr>
            <p14:xfrm>
              <a:off x="1071886" y="3151349"/>
              <a:ext cx="1766160" cy="65880"/>
            </p14:xfrm>
          </p:contentPart>
        </mc:Choice>
        <mc:Fallback>
          <p:pic>
            <p:nvPicPr>
              <p:cNvPr id="26" name="インク 25">
                <a:extLst>
                  <a:ext uri="{FF2B5EF4-FFF2-40B4-BE49-F238E27FC236}">
                    <a16:creationId xmlns:a16="http://schemas.microsoft.com/office/drawing/2014/main" id="{37A693B7-1B28-4103-ADB4-48A655F73B5E}"/>
                  </a:ext>
                </a:extLst>
              </p:cNvPr>
              <p:cNvPicPr/>
              <p:nvPr/>
            </p:nvPicPr>
            <p:blipFill>
              <a:blip r:embed="rId6"/>
              <a:stretch>
                <a:fillRect/>
              </a:stretch>
            </p:blipFill>
            <p:spPr>
              <a:xfrm>
                <a:off x="1035886" y="3079349"/>
                <a:ext cx="1837800" cy="209520"/>
              </a:xfrm>
              <a:prstGeom prst="rect">
                <a:avLst/>
              </a:prstGeom>
            </p:spPr>
          </p:pic>
        </mc:Fallback>
      </mc:AlternateContent>
      <mc:AlternateContent xmlns:mc="http://schemas.openxmlformats.org/markup-compatibility/2006">
        <mc:Choice xmlns:p14="http://schemas.microsoft.com/office/powerpoint/2010/main" Requires="p14">
          <p:contentPart p14:bwMode="auto" r:id="rId7">
            <p14:nvContentPartPr>
              <p14:cNvPr id="27" name="インク 26">
                <a:extLst>
                  <a:ext uri="{FF2B5EF4-FFF2-40B4-BE49-F238E27FC236}">
                    <a16:creationId xmlns:a16="http://schemas.microsoft.com/office/drawing/2014/main" id="{5D0265B3-C1C9-4592-96CE-3D6EEDC91A67}"/>
                  </a:ext>
                </a:extLst>
              </p14:cNvPr>
              <p14:cNvContentPartPr/>
              <p14:nvPr/>
            </p14:nvContentPartPr>
            <p14:xfrm>
              <a:off x="2816806" y="3131909"/>
              <a:ext cx="2197080" cy="52920"/>
            </p14:xfrm>
          </p:contentPart>
        </mc:Choice>
        <mc:Fallback>
          <p:pic>
            <p:nvPicPr>
              <p:cNvPr id="27" name="インク 26">
                <a:extLst>
                  <a:ext uri="{FF2B5EF4-FFF2-40B4-BE49-F238E27FC236}">
                    <a16:creationId xmlns:a16="http://schemas.microsoft.com/office/drawing/2014/main" id="{5D0265B3-C1C9-4592-96CE-3D6EEDC91A67}"/>
                  </a:ext>
                </a:extLst>
              </p:cNvPr>
              <p:cNvPicPr/>
              <p:nvPr/>
            </p:nvPicPr>
            <p:blipFill>
              <a:blip r:embed="rId8"/>
              <a:stretch>
                <a:fillRect/>
              </a:stretch>
            </p:blipFill>
            <p:spPr>
              <a:xfrm>
                <a:off x="2780806" y="3059909"/>
                <a:ext cx="2268720" cy="196560"/>
              </a:xfrm>
              <a:prstGeom prst="rect">
                <a:avLst/>
              </a:prstGeom>
            </p:spPr>
          </p:pic>
        </mc:Fallback>
      </mc:AlternateContent>
      <mc:AlternateContent xmlns:mc="http://schemas.openxmlformats.org/markup-compatibility/2006">
        <mc:Choice xmlns:p14="http://schemas.microsoft.com/office/powerpoint/2010/main" Requires="p14">
          <p:contentPart p14:bwMode="auto" r:id="rId9">
            <p14:nvContentPartPr>
              <p14:cNvPr id="28" name="インク 27">
                <a:extLst>
                  <a:ext uri="{FF2B5EF4-FFF2-40B4-BE49-F238E27FC236}">
                    <a16:creationId xmlns:a16="http://schemas.microsoft.com/office/drawing/2014/main" id="{C2AC9F12-0FC2-41BD-9A5D-97E5CBE6B267}"/>
                  </a:ext>
                </a:extLst>
              </p14:cNvPr>
              <p14:cNvContentPartPr/>
              <p14:nvPr/>
            </p14:nvContentPartPr>
            <p14:xfrm>
              <a:off x="5076526" y="3153149"/>
              <a:ext cx="1671480" cy="360"/>
            </p14:xfrm>
          </p:contentPart>
        </mc:Choice>
        <mc:Fallback>
          <p:pic>
            <p:nvPicPr>
              <p:cNvPr id="28" name="インク 27">
                <a:extLst>
                  <a:ext uri="{FF2B5EF4-FFF2-40B4-BE49-F238E27FC236}">
                    <a16:creationId xmlns:a16="http://schemas.microsoft.com/office/drawing/2014/main" id="{C2AC9F12-0FC2-41BD-9A5D-97E5CBE6B267}"/>
                  </a:ext>
                </a:extLst>
              </p:cNvPr>
              <p:cNvPicPr/>
              <p:nvPr/>
            </p:nvPicPr>
            <p:blipFill>
              <a:blip r:embed="rId10"/>
              <a:stretch>
                <a:fillRect/>
              </a:stretch>
            </p:blipFill>
            <p:spPr>
              <a:xfrm>
                <a:off x="5040526" y="3081149"/>
                <a:ext cx="1743120" cy="144000"/>
              </a:xfrm>
              <a:prstGeom prst="rect">
                <a:avLst/>
              </a:prstGeom>
            </p:spPr>
          </p:pic>
        </mc:Fallback>
      </mc:AlternateContent>
      <mc:AlternateContent xmlns:mc="http://schemas.openxmlformats.org/markup-compatibility/2006">
        <mc:Choice xmlns:p14="http://schemas.microsoft.com/office/powerpoint/2010/main" Requires="p14">
          <p:contentPart p14:bwMode="auto" r:id="rId11">
            <p14:nvContentPartPr>
              <p14:cNvPr id="30" name="インク 29">
                <a:extLst>
                  <a:ext uri="{FF2B5EF4-FFF2-40B4-BE49-F238E27FC236}">
                    <a16:creationId xmlns:a16="http://schemas.microsoft.com/office/drawing/2014/main" id="{AA58EDFA-BB73-474B-A921-A40FB48AA9A8}"/>
                  </a:ext>
                </a:extLst>
              </p14:cNvPr>
              <p14:cNvContentPartPr/>
              <p14:nvPr/>
            </p14:nvContentPartPr>
            <p14:xfrm>
              <a:off x="8755006" y="1303109"/>
              <a:ext cx="431280" cy="360"/>
            </p14:xfrm>
          </p:contentPart>
        </mc:Choice>
        <mc:Fallback>
          <p:pic>
            <p:nvPicPr>
              <p:cNvPr id="30" name="インク 29">
                <a:extLst>
                  <a:ext uri="{FF2B5EF4-FFF2-40B4-BE49-F238E27FC236}">
                    <a16:creationId xmlns:a16="http://schemas.microsoft.com/office/drawing/2014/main" id="{AA58EDFA-BB73-474B-A921-A40FB48AA9A8}"/>
                  </a:ext>
                </a:extLst>
              </p:cNvPr>
              <p:cNvPicPr/>
              <p:nvPr/>
            </p:nvPicPr>
            <p:blipFill>
              <a:blip r:embed="rId12"/>
              <a:stretch>
                <a:fillRect/>
              </a:stretch>
            </p:blipFill>
            <p:spPr>
              <a:xfrm>
                <a:off x="8719006" y="1231109"/>
                <a:ext cx="502920" cy="144000"/>
              </a:xfrm>
              <a:prstGeom prst="rect">
                <a:avLst/>
              </a:prstGeom>
            </p:spPr>
          </p:pic>
        </mc:Fallback>
      </mc:AlternateContent>
      <mc:AlternateContent xmlns:mc="http://schemas.openxmlformats.org/markup-compatibility/2006">
        <mc:Choice xmlns:p14="http://schemas.microsoft.com/office/powerpoint/2010/main" Requires="p14">
          <p:contentPart p14:bwMode="auto" r:id="rId13">
            <p14:nvContentPartPr>
              <p14:cNvPr id="31" name="インク 30">
                <a:extLst>
                  <a:ext uri="{FF2B5EF4-FFF2-40B4-BE49-F238E27FC236}">
                    <a16:creationId xmlns:a16="http://schemas.microsoft.com/office/drawing/2014/main" id="{CB3E8F37-20AB-4C6D-9EE2-93A598757C50}"/>
                  </a:ext>
                </a:extLst>
              </p14:cNvPr>
              <p14:cNvContentPartPr/>
              <p14:nvPr/>
            </p14:nvContentPartPr>
            <p14:xfrm>
              <a:off x="8713246" y="1660589"/>
              <a:ext cx="515160" cy="360"/>
            </p14:xfrm>
          </p:contentPart>
        </mc:Choice>
        <mc:Fallback>
          <p:pic>
            <p:nvPicPr>
              <p:cNvPr id="31" name="インク 30">
                <a:extLst>
                  <a:ext uri="{FF2B5EF4-FFF2-40B4-BE49-F238E27FC236}">
                    <a16:creationId xmlns:a16="http://schemas.microsoft.com/office/drawing/2014/main" id="{CB3E8F37-20AB-4C6D-9EE2-93A598757C50}"/>
                  </a:ext>
                </a:extLst>
              </p:cNvPr>
              <p:cNvPicPr/>
              <p:nvPr/>
            </p:nvPicPr>
            <p:blipFill>
              <a:blip r:embed="rId14"/>
              <a:stretch>
                <a:fillRect/>
              </a:stretch>
            </p:blipFill>
            <p:spPr>
              <a:xfrm>
                <a:off x="8677246" y="1588589"/>
                <a:ext cx="586800" cy="144000"/>
              </a:xfrm>
              <a:prstGeom prst="rect">
                <a:avLst/>
              </a:prstGeom>
            </p:spPr>
          </p:pic>
        </mc:Fallback>
      </mc:AlternateContent>
      <mc:AlternateContent xmlns:mc="http://schemas.openxmlformats.org/markup-compatibility/2006">
        <mc:Choice xmlns:p14="http://schemas.microsoft.com/office/powerpoint/2010/main" Requires="p14">
          <p:contentPart p14:bwMode="auto" r:id="rId15">
            <p14:nvContentPartPr>
              <p14:cNvPr id="32" name="インク 31">
                <a:extLst>
                  <a:ext uri="{FF2B5EF4-FFF2-40B4-BE49-F238E27FC236}">
                    <a16:creationId xmlns:a16="http://schemas.microsoft.com/office/drawing/2014/main" id="{15E95779-710E-4C2D-80E8-15B65E758008}"/>
                  </a:ext>
                </a:extLst>
              </p14:cNvPr>
              <p14:cNvContentPartPr/>
              <p14:nvPr/>
            </p14:nvContentPartPr>
            <p14:xfrm>
              <a:off x="4014886" y="5935589"/>
              <a:ext cx="2680560" cy="129240"/>
            </p14:xfrm>
          </p:contentPart>
        </mc:Choice>
        <mc:Fallback>
          <p:pic>
            <p:nvPicPr>
              <p:cNvPr id="32" name="インク 31">
                <a:extLst>
                  <a:ext uri="{FF2B5EF4-FFF2-40B4-BE49-F238E27FC236}">
                    <a16:creationId xmlns:a16="http://schemas.microsoft.com/office/drawing/2014/main" id="{15E95779-710E-4C2D-80E8-15B65E758008}"/>
                  </a:ext>
                </a:extLst>
              </p:cNvPr>
              <p:cNvPicPr/>
              <p:nvPr/>
            </p:nvPicPr>
            <p:blipFill>
              <a:blip r:embed="rId16"/>
              <a:stretch>
                <a:fillRect/>
              </a:stretch>
            </p:blipFill>
            <p:spPr>
              <a:xfrm>
                <a:off x="3978886" y="5863589"/>
                <a:ext cx="2752200" cy="272880"/>
              </a:xfrm>
              <a:prstGeom prst="rect">
                <a:avLst/>
              </a:prstGeom>
            </p:spPr>
          </p:pic>
        </mc:Fallback>
      </mc:AlternateContent>
      <mc:AlternateContent xmlns:mc="http://schemas.openxmlformats.org/markup-compatibility/2006">
        <mc:Choice xmlns:p14="http://schemas.microsoft.com/office/powerpoint/2010/main" Requires="p14">
          <p:contentPart p14:bwMode="auto" r:id="rId17">
            <p14:nvContentPartPr>
              <p14:cNvPr id="33" name="インク 32">
                <a:extLst>
                  <a:ext uri="{FF2B5EF4-FFF2-40B4-BE49-F238E27FC236}">
                    <a16:creationId xmlns:a16="http://schemas.microsoft.com/office/drawing/2014/main" id="{2B987DAE-70B6-4D25-95B8-C2EA806A7C36}"/>
                  </a:ext>
                </a:extLst>
              </p14:cNvPr>
              <p14:cNvContentPartPr/>
              <p14:nvPr/>
            </p14:nvContentPartPr>
            <p14:xfrm>
              <a:off x="6768526" y="5959349"/>
              <a:ext cx="1839960" cy="360"/>
            </p14:xfrm>
          </p:contentPart>
        </mc:Choice>
        <mc:Fallback>
          <p:pic>
            <p:nvPicPr>
              <p:cNvPr id="33" name="インク 32">
                <a:extLst>
                  <a:ext uri="{FF2B5EF4-FFF2-40B4-BE49-F238E27FC236}">
                    <a16:creationId xmlns:a16="http://schemas.microsoft.com/office/drawing/2014/main" id="{2B987DAE-70B6-4D25-95B8-C2EA806A7C36}"/>
                  </a:ext>
                </a:extLst>
              </p:cNvPr>
              <p:cNvPicPr/>
              <p:nvPr/>
            </p:nvPicPr>
            <p:blipFill>
              <a:blip r:embed="rId18"/>
              <a:stretch>
                <a:fillRect/>
              </a:stretch>
            </p:blipFill>
            <p:spPr>
              <a:xfrm>
                <a:off x="6732526" y="5887349"/>
                <a:ext cx="1911600" cy="144000"/>
              </a:xfrm>
              <a:prstGeom prst="rect">
                <a:avLst/>
              </a:prstGeom>
            </p:spPr>
          </p:pic>
        </mc:Fallback>
      </mc:AlternateContent>
      <mc:AlternateContent xmlns:mc="http://schemas.openxmlformats.org/markup-compatibility/2006">
        <mc:Choice xmlns:p14="http://schemas.microsoft.com/office/powerpoint/2010/main" Requires="p14">
          <p:contentPart p14:bwMode="auto" r:id="rId19">
            <p14:nvContentPartPr>
              <p14:cNvPr id="34" name="インク 33">
                <a:extLst>
                  <a:ext uri="{FF2B5EF4-FFF2-40B4-BE49-F238E27FC236}">
                    <a16:creationId xmlns:a16="http://schemas.microsoft.com/office/drawing/2014/main" id="{E54FFE8D-4B6A-4B25-8144-368915D76288}"/>
                  </a:ext>
                </a:extLst>
              </p14:cNvPr>
              <p14:cNvContentPartPr/>
              <p14:nvPr/>
            </p14:nvContentPartPr>
            <p14:xfrm>
              <a:off x="8586886" y="5883029"/>
              <a:ext cx="1324800" cy="97560"/>
            </p14:xfrm>
          </p:contentPart>
        </mc:Choice>
        <mc:Fallback>
          <p:pic>
            <p:nvPicPr>
              <p:cNvPr id="34" name="インク 33">
                <a:extLst>
                  <a:ext uri="{FF2B5EF4-FFF2-40B4-BE49-F238E27FC236}">
                    <a16:creationId xmlns:a16="http://schemas.microsoft.com/office/drawing/2014/main" id="{E54FFE8D-4B6A-4B25-8144-368915D76288}"/>
                  </a:ext>
                </a:extLst>
              </p:cNvPr>
              <p:cNvPicPr/>
              <p:nvPr/>
            </p:nvPicPr>
            <p:blipFill>
              <a:blip r:embed="rId20"/>
              <a:stretch>
                <a:fillRect/>
              </a:stretch>
            </p:blipFill>
            <p:spPr>
              <a:xfrm>
                <a:off x="8550886" y="5811029"/>
                <a:ext cx="1396440" cy="241200"/>
              </a:xfrm>
              <a:prstGeom prst="rect">
                <a:avLst/>
              </a:prstGeom>
            </p:spPr>
          </p:pic>
        </mc:Fallback>
      </mc:AlternateContent>
      <mc:AlternateContent xmlns:mc="http://schemas.openxmlformats.org/markup-compatibility/2006">
        <mc:Choice xmlns:p14="http://schemas.microsoft.com/office/powerpoint/2010/main" Requires="p14">
          <p:contentPart p14:bwMode="auto" r:id="rId21">
            <p14:nvContentPartPr>
              <p14:cNvPr id="35" name="インク 34">
                <a:extLst>
                  <a:ext uri="{FF2B5EF4-FFF2-40B4-BE49-F238E27FC236}">
                    <a16:creationId xmlns:a16="http://schemas.microsoft.com/office/drawing/2014/main" id="{659D0913-9AE7-4A73-B9E1-C8998B7FA710}"/>
                  </a:ext>
                </a:extLst>
              </p14:cNvPr>
              <p14:cNvContentPartPr/>
              <p14:nvPr/>
            </p14:nvContentPartPr>
            <p14:xfrm>
              <a:off x="2333326" y="6271829"/>
              <a:ext cx="462960" cy="24120"/>
            </p14:xfrm>
          </p:contentPart>
        </mc:Choice>
        <mc:Fallback>
          <p:pic>
            <p:nvPicPr>
              <p:cNvPr id="35" name="インク 34">
                <a:extLst>
                  <a:ext uri="{FF2B5EF4-FFF2-40B4-BE49-F238E27FC236}">
                    <a16:creationId xmlns:a16="http://schemas.microsoft.com/office/drawing/2014/main" id="{659D0913-9AE7-4A73-B9E1-C8998B7FA710}"/>
                  </a:ext>
                </a:extLst>
              </p:cNvPr>
              <p:cNvPicPr/>
              <p:nvPr/>
            </p:nvPicPr>
            <p:blipFill>
              <a:blip r:embed="rId22"/>
              <a:stretch>
                <a:fillRect/>
              </a:stretch>
            </p:blipFill>
            <p:spPr>
              <a:xfrm>
                <a:off x="2297326" y="6199829"/>
                <a:ext cx="534600" cy="167760"/>
              </a:xfrm>
              <a:prstGeom prst="rect">
                <a:avLst/>
              </a:prstGeom>
            </p:spPr>
          </p:pic>
        </mc:Fallback>
      </mc:AlternateContent>
      <mc:AlternateContent xmlns:mc="http://schemas.openxmlformats.org/markup-compatibility/2006">
        <mc:Choice xmlns:p14="http://schemas.microsoft.com/office/powerpoint/2010/main" Requires="p14">
          <p:contentPart p14:bwMode="auto" r:id="rId23">
            <p14:nvContentPartPr>
              <p14:cNvPr id="37" name="インク 36">
                <a:extLst>
                  <a:ext uri="{FF2B5EF4-FFF2-40B4-BE49-F238E27FC236}">
                    <a16:creationId xmlns:a16="http://schemas.microsoft.com/office/drawing/2014/main" id="{6E78AAF6-335A-4676-AB98-9D120FCE7D0A}"/>
                  </a:ext>
                </a:extLst>
              </p14:cNvPr>
              <p14:cNvContentPartPr/>
              <p14:nvPr/>
            </p14:nvContentPartPr>
            <p14:xfrm>
              <a:off x="2322886" y="5864669"/>
              <a:ext cx="452160" cy="360"/>
            </p14:xfrm>
          </p:contentPart>
        </mc:Choice>
        <mc:Fallback>
          <p:pic>
            <p:nvPicPr>
              <p:cNvPr id="37" name="インク 36">
                <a:extLst>
                  <a:ext uri="{FF2B5EF4-FFF2-40B4-BE49-F238E27FC236}">
                    <a16:creationId xmlns:a16="http://schemas.microsoft.com/office/drawing/2014/main" id="{6E78AAF6-335A-4676-AB98-9D120FCE7D0A}"/>
                  </a:ext>
                </a:extLst>
              </p:cNvPr>
              <p:cNvPicPr/>
              <p:nvPr/>
            </p:nvPicPr>
            <p:blipFill>
              <a:blip r:embed="rId24"/>
              <a:stretch>
                <a:fillRect/>
              </a:stretch>
            </p:blipFill>
            <p:spPr>
              <a:xfrm>
                <a:off x="2286886" y="5792669"/>
                <a:ext cx="523800" cy="144000"/>
              </a:xfrm>
              <a:prstGeom prst="rect">
                <a:avLst/>
              </a:prstGeom>
            </p:spPr>
          </p:pic>
        </mc:Fallback>
      </mc:AlternateContent>
      <mc:AlternateContent xmlns:mc="http://schemas.openxmlformats.org/markup-compatibility/2006">
        <mc:Choice xmlns:p14="http://schemas.microsoft.com/office/powerpoint/2010/main" Requires="p14">
          <p:contentPart p14:bwMode="auto" r:id="rId25">
            <p14:nvContentPartPr>
              <p14:cNvPr id="38" name="インク 37">
                <a:extLst>
                  <a:ext uri="{FF2B5EF4-FFF2-40B4-BE49-F238E27FC236}">
                    <a16:creationId xmlns:a16="http://schemas.microsoft.com/office/drawing/2014/main" id="{E3F0ECC9-932B-43D5-98FC-9AB8BBB3DA11}"/>
                  </a:ext>
                </a:extLst>
              </p14:cNvPr>
              <p14:cNvContentPartPr/>
              <p14:nvPr/>
            </p14:nvContentPartPr>
            <p14:xfrm>
              <a:off x="2312446" y="5486309"/>
              <a:ext cx="441720" cy="21240"/>
            </p14:xfrm>
          </p:contentPart>
        </mc:Choice>
        <mc:Fallback>
          <p:pic>
            <p:nvPicPr>
              <p:cNvPr id="38" name="インク 37">
                <a:extLst>
                  <a:ext uri="{FF2B5EF4-FFF2-40B4-BE49-F238E27FC236}">
                    <a16:creationId xmlns:a16="http://schemas.microsoft.com/office/drawing/2014/main" id="{E3F0ECC9-932B-43D5-98FC-9AB8BBB3DA11}"/>
                  </a:ext>
                </a:extLst>
              </p:cNvPr>
              <p:cNvPicPr/>
              <p:nvPr/>
            </p:nvPicPr>
            <p:blipFill>
              <a:blip r:embed="rId26"/>
              <a:stretch>
                <a:fillRect/>
              </a:stretch>
            </p:blipFill>
            <p:spPr>
              <a:xfrm>
                <a:off x="2276446" y="5414309"/>
                <a:ext cx="513360" cy="164880"/>
              </a:xfrm>
              <a:prstGeom prst="rect">
                <a:avLst/>
              </a:prstGeom>
            </p:spPr>
          </p:pic>
        </mc:Fallback>
      </mc:AlternateContent>
      <mc:AlternateContent xmlns:mc="http://schemas.openxmlformats.org/markup-compatibility/2006">
        <mc:Choice xmlns:p14="http://schemas.microsoft.com/office/powerpoint/2010/main" Requires="p14">
          <p:contentPart p14:bwMode="auto" r:id="rId27">
            <p14:nvContentPartPr>
              <p14:cNvPr id="39" name="インク 38">
                <a:extLst>
                  <a:ext uri="{FF2B5EF4-FFF2-40B4-BE49-F238E27FC236}">
                    <a16:creationId xmlns:a16="http://schemas.microsoft.com/office/drawing/2014/main" id="{68040BE6-9115-48EC-BAE6-50595831AD0A}"/>
                  </a:ext>
                </a:extLst>
              </p14:cNvPr>
              <p14:cNvContentPartPr/>
              <p14:nvPr/>
            </p14:nvContentPartPr>
            <p14:xfrm>
              <a:off x="8765806" y="2070629"/>
              <a:ext cx="378720" cy="360"/>
            </p14:xfrm>
          </p:contentPart>
        </mc:Choice>
        <mc:Fallback>
          <p:pic>
            <p:nvPicPr>
              <p:cNvPr id="39" name="インク 38">
                <a:extLst>
                  <a:ext uri="{FF2B5EF4-FFF2-40B4-BE49-F238E27FC236}">
                    <a16:creationId xmlns:a16="http://schemas.microsoft.com/office/drawing/2014/main" id="{68040BE6-9115-48EC-BAE6-50595831AD0A}"/>
                  </a:ext>
                </a:extLst>
              </p:cNvPr>
              <p:cNvPicPr/>
              <p:nvPr/>
            </p:nvPicPr>
            <p:blipFill>
              <a:blip r:embed="rId28"/>
              <a:stretch>
                <a:fillRect/>
              </a:stretch>
            </p:blipFill>
            <p:spPr>
              <a:xfrm>
                <a:off x="8729806" y="1998629"/>
                <a:ext cx="450360" cy="144000"/>
              </a:xfrm>
              <a:prstGeom prst="rect">
                <a:avLst/>
              </a:prstGeom>
            </p:spPr>
          </p:pic>
        </mc:Fallback>
      </mc:AlternateContent>
    </p:spTree>
    <p:extLst>
      <p:ext uri="{BB962C8B-B14F-4D97-AF65-F5344CB8AC3E}">
        <p14:creationId xmlns:p14="http://schemas.microsoft.com/office/powerpoint/2010/main" val="4019370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21"/>
                                        </p:tgtEl>
                                        <p:attrNameLst>
                                          <p:attrName>style.visibility</p:attrName>
                                        </p:attrNameLst>
                                      </p:cBhvr>
                                      <p:to>
                                        <p:strVal val="visible"/>
                                      </p:to>
                                    </p:set>
                                    <p:animEffect transition="in" filter="fade">
                                      <p:cBhvr>
                                        <p:cTn id="19" dur="500"/>
                                        <p:tgtEl>
                                          <p:spTgt spid="21"/>
                                        </p:tgtEl>
                                      </p:cBhvr>
                                    </p:animEffect>
                                  </p:childTnLst>
                                </p:cTn>
                              </p:par>
                              <p:par>
                                <p:cTn id="20" presetID="10" presetClass="entr" presetSubtype="0" fill="hold" nodeType="with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fade">
                                      <p:cBhvr>
                                        <p:cTn id="22" dur="500"/>
                                        <p:tgtEl>
                                          <p:spTgt spid="18"/>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22"/>
                                        </p:tgtEl>
                                        <p:attrNameLst>
                                          <p:attrName>style.visibility</p:attrName>
                                        </p:attrNameLst>
                                      </p:cBhvr>
                                      <p:to>
                                        <p:strVal val="visible"/>
                                      </p:to>
                                    </p:set>
                                    <p:animEffect transition="in" filter="fade">
                                      <p:cBhvr>
                                        <p:cTn id="25" dur="500"/>
                                        <p:tgtEl>
                                          <p:spTgt spid="22"/>
                                        </p:tgtEl>
                                      </p:cBhvr>
                                    </p:animEffec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nodeType="clickEffect">
                                  <p:stCondLst>
                                    <p:cond delay="0"/>
                                  </p:stCondLst>
                                  <p:childTnLst>
                                    <p:set>
                                      <p:cBhvr>
                                        <p:cTn id="29" dur="1" fill="hold">
                                          <p:stCondLst>
                                            <p:cond delay="0"/>
                                          </p:stCondLst>
                                        </p:cTn>
                                        <p:tgtEl>
                                          <p:spTgt spid="14"/>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nodeType="clickEffect">
                                  <p:stCondLst>
                                    <p:cond delay="0"/>
                                  </p:stCondLst>
                                  <p:childTnLst>
                                    <p:set>
                                      <p:cBhvr>
                                        <p:cTn id="33" dur="1" fill="hold">
                                          <p:stCondLst>
                                            <p:cond delay="0"/>
                                          </p:stCondLst>
                                        </p:cTn>
                                        <p:tgtEl>
                                          <p:spTgt spid="17"/>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1" presetClass="entr" presetSubtype="0" fill="hold" nodeType="clickEffect">
                                  <p:stCondLst>
                                    <p:cond delay="0"/>
                                  </p:stCondLst>
                                  <p:childTnLst>
                                    <p:set>
                                      <p:cBhvr>
                                        <p:cTn id="37" dur="1" fill="hold">
                                          <p:stCondLst>
                                            <p:cond delay="0"/>
                                          </p:stCondLst>
                                        </p:cTn>
                                        <p:tgtEl>
                                          <p:spTgt spid="30"/>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nodeType="clickEffect">
                                  <p:stCondLst>
                                    <p:cond delay="0"/>
                                  </p:stCondLst>
                                  <p:childTnLst>
                                    <p:set>
                                      <p:cBhvr>
                                        <p:cTn id="41" dur="1" fill="hold">
                                          <p:stCondLst>
                                            <p:cond delay="0"/>
                                          </p:stCondLst>
                                        </p:cTn>
                                        <p:tgtEl>
                                          <p:spTgt spid="31"/>
                                        </p:tgtEl>
                                        <p:attrNameLst>
                                          <p:attrName>style.visibility</p:attrName>
                                        </p:attrNameLst>
                                      </p:cBhvr>
                                      <p:to>
                                        <p:strVal val="visible"/>
                                      </p:to>
                                    </p:set>
                                  </p:childTnLst>
                                </p:cTn>
                              </p:par>
                            </p:childTnLst>
                          </p:cTn>
                        </p:par>
                      </p:childTnLst>
                    </p:cTn>
                  </p:par>
                  <p:par>
                    <p:cTn id="42" fill="hold">
                      <p:stCondLst>
                        <p:cond delay="indefinite"/>
                      </p:stCondLst>
                      <p:childTnLst>
                        <p:par>
                          <p:cTn id="43" fill="hold">
                            <p:stCondLst>
                              <p:cond delay="0"/>
                            </p:stCondLst>
                            <p:childTnLst>
                              <p:par>
                                <p:cTn id="44" presetID="1" presetClass="entr" presetSubtype="0" fill="hold" nodeType="clickEffect">
                                  <p:stCondLst>
                                    <p:cond delay="0"/>
                                  </p:stCondLst>
                                  <p:childTnLst>
                                    <p:set>
                                      <p:cBhvr>
                                        <p:cTn id="45" dur="1" fill="hold">
                                          <p:stCondLst>
                                            <p:cond delay="0"/>
                                          </p:stCondLst>
                                        </p:cTn>
                                        <p:tgtEl>
                                          <p:spTgt spid="39"/>
                                        </p:tgtEl>
                                        <p:attrNameLst>
                                          <p:attrName>style.visibility</p:attrName>
                                        </p:attrNameLst>
                                      </p:cBhvr>
                                      <p:to>
                                        <p:strVal val="visible"/>
                                      </p:to>
                                    </p:set>
                                  </p:childTnLst>
                                </p:cTn>
                              </p:par>
                            </p:childTnLst>
                          </p:cTn>
                        </p:par>
                      </p:childTnLst>
                    </p:cTn>
                  </p:par>
                  <p:par>
                    <p:cTn id="46" fill="hold">
                      <p:stCondLst>
                        <p:cond delay="indefinite"/>
                      </p:stCondLst>
                      <p:childTnLst>
                        <p:par>
                          <p:cTn id="47" fill="hold">
                            <p:stCondLst>
                              <p:cond delay="0"/>
                            </p:stCondLst>
                            <p:childTnLst>
                              <p:par>
                                <p:cTn id="48" presetID="1" presetClass="entr" presetSubtype="0" fill="hold" nodeType="clickEffect">
                                  <p:stCondLst>
                                    <p:cond delay="0"/>
                                  </p:stCondLst>
                                  <p:childTnLst>
                                    <p:set>
                                      <p:cBhvr>
                                        <p:cTn id="49" dur="1" fill="hold">
                                          <p:stCondLst>
                                            <p:cond delay="0"/>
                                          </p:stCondLst>
                                        </p:cTn>
                                        <p:tgtEl>
                                          <p:spTgt spid="26"/>
                                        </p:tgtEl>
                                        <p:attrNameLst>
                                          <p:attrName>style.visibility</p:attrName>
                                        </p:attrNameLst>
                                      </p:cBhvr>
                                      <p:to>
                                        <p:strVal val="visible"/>
                                      </p:to>
                                    </p:set>
                                  </p:childTnLst>
                                </p:cTn>
                              </p:par>
                            </p:childTnLst>
                          </p:cTn>
                        </p:par>
                      </p:childTnLst>
                    </p:cTn>
                  </p:par>
                  <p:par>
                    <p:cTn id="50" fill="hold">
                      <p:stCondLst>
                        <p:cond delay="indefinite"/>
                      </p:stCondLst>
                      <p:childTnLst>
                        <p:par>
                          <p:cTn id="51" fill="hold">
                            <p:stCondLst>
                              <p:cond delay="0"/>
                            </p:stCondLst>
                            <p:childTnLst>
                              <p:par>
                                <p:cTn id="52" presetID="1" presetClass="entr" presetSubtype="0" fill="hold" nodeType="clickEffect">
                                  <p:stCondLst>
                                    <p:cond delay="0"/>
                                  </p:stCondLst>
                                  <p:childTnLst>
                                    <p:set>
                                      <p:cBhvr>
                                        <p:cTn id="53" dur="1" fill="hold">
                                          <p:stCondLst>
                                            <p:cond delay="0"/>
                                          </p:stCondLst>
                                        </p:cTn>
                                        <p:tgtEl>
                                          <p:spTgt spid="27"/>
                                        </p:tgtEl>
                                        <p:attrNameLst>
                                          <p:attrName>style.visibility</p:attrName>
                                        </p:attrNameLst>
                                      </p:cBhvr>
                                      <p:to>
                                        <p:strVal val="visible"/>
                                      </p:to>
                                    </p:set>
                                  </p:childTnLst>
                                </p:cTn>
                              </p:par>
                            </p:childTnLst>
                          </p:cTn>
                        </p:par>
                      </p:childTnLst>
                    </p:cTn>
                  </p:par>
                  <p:par>
                    <p:cTn id="54" fill="hold">
                      <p:stCondLst>
                        <p:cond delay="indefinite"/>
                      </p:stCondLst>
                      <p:childTnLst>
                        <p:par>
                          <p:cTn id="55" fill="hold">
                            <p:stCondLst>
                              <p:cond delay="0"/>
                            </p:stCondLst>
                            <p:childTnLst>
                              <p:par>
                                <p:cTn id="56" presetID="1" presetClass="entr" presetSubtype="0" fill="hold" nodeType="clickEffect">
                                  <p:stCondLst>
                                    <p:cond delay="0"/>
                                  </p:stCondLst>
                                  <p:childTnLst>
                                    <p:set>
                                      <p:cBhvr>
                                        <p:cTn id="57" dur="1" fill="hold">
                                          <p:stCondLst>
                                            <p:cond delay="0"/>
                                          </p:stCondLst>
                                        </p:cTn>
                                        <p:tgtEl>
                                          <p:spTgt spid="28"/>
                                        </p:tgtEl>
                                        <p:attrNameLst>
                                          <p:attrName>style.visibility</p:attrName>
                                        </p:attrNameLst>
                                      </p:cBhvr>
                                      <p:to>
                                        <p:strVal val="visible"/>
                                      </p:to>
                                    </p:set>
                                  </p:childTnLst>
                                </p:cTn>
                              </p:par>
                            </p:childTnLst>
                          </p:cTn>
                        </p:par>
                      </p:childTnLst>
                    </p:cTn>
                  </p:par>
                  <p:par>
                    <p:cTn id="58" fill="hold">
                      <p:stCondLst>
                        <p:cond delay="indefinite"/>
                      </p:stCondLst>
                      <p:childTnLst>
                        <p:par>
                          <p:cTn id="59" fill="hold">
                            <p:stCondLst>
                              <p:cond delay="0"/>
                            </p:stCondLst>
                            <p:childTnLst>
                              <p:par>
                                <p:cTn id="60" presetID="1" presetClass="entr" presetSubtype="0" fill="hold" grpId="0" nodeType="clickEffect">
                                  <p:stCondLst>
                                    <p:cond delay="0"/>
                                  </p:stCondLst>
                                  <p:childTnLst>
                                    <p:set>
                                      <p:cBhvr>
                                        <p:cTn id="61" dur="1" fill="hold">
                                          <p:stCondLst>
                                            <p:cond delay="0"/>
                                          </p:stCondLst>
                                        </p:cTn>
                                        <p:tgtEl>
                                          <p:spTgt spid="6"/>
                                        </p:tgtEl>
                                        <p:attrNameLst>
                                          <p:attrName>style.visibility</p:attrName>
                                        </p:attrNameLst>
                                      </p:cBhvr>
                                      <p:to>
                                        <p:strVal val="visible"/>
                                      </p:to>
                                    </p:set>
                                  </p:childTnLst>
                                </p:cTn>
                              </p:par>
                            </p:childTnLst>
                          </p:cTn>
                        </p:par>
                      </p:childTnLst>
                    </p:cTn>
                  </p:par>
                  <p:par>
                    <p:cTn id="62" fill="hold">
                      <p:stCondLst>
                        <p:cond delay="indefinite"/>
                      </p:stCondLst>
                      <p:childTnLst>
                        <p:par>
                          <p:cTn id="63" fill="hold">
                            <p:stCondLst>
                              <p:cond delay="0"/>
                            </p:stCondLst>
                            <p:childTnLst>
                              <p:par>
                                <p:cTn id="64" presetID="1" presetClass="entr" presetSubtype="0" fill="hold" grpId="0" nodeType="clickEffect">
                                  <p:stCondLst>
                                    <p:cond delay="0"/>
                                  </p:stCondLst>
                                  <p:childTnLst>
                                    <p:set>
                                      <p:cBhvr>
                                        <p:cTn id="65" dur="1" fill="hold">
                                          <p:stCondLst>
                                            <p:cond delay="0"/>
                                          </p:stCondLst>
                                        </p:cTn>
                                        <p:tgtEl>
                                          <p:spTgt spid="9"/>
                                        </p:tgtEl>
                                        <p:attrNameLst>
                                          <p:attrName>style.visibility</p:attrName>
                                        </p:attrNameLst>
                                      </p:cBhvr>
                                      <p:to>
                                        <p:strVal val="visible"/>
                                      </p:to>
                                    </p:set>
                                  </p:childTnLst>
                                </p:cTn>
                              </p:par>
                            </p:childTnLst>
                          </p:cTn>
                        </p:par>
                      </p:childTnLst>
                    </p:cTn>
                  </p:par>
                  <p:par>
                    <p:cTn id="66" fill="hold">
                      <p:stCondLst>
                        <p:cond delay="indefinite"/>
                      </p:stCondLst>
                      <p:childTnLst>
                        <p:par>
                          <p:cTn id="67" fill="hold">
                            <p:stCondLst>
                              <p:cond delay="0"/>
                            </p:stCondLst>
                            <p:childTnLst>
                              <p:par>
                                <p:cTn id="68" presetID="1" presetClass="entr" presetSubtype="0" fill="hold" grpId="0" nodeType="clickEffect">
                                  <p:stCondLst>
                                    <p:cond delay="0"/>
                                  </p:stCondLst>
                                  <p:childTnLst>
                                    <p:set>
                                      <p:cBhvr>
                                        <p:cTn id="69" dur="1" fill="hold">
                                          <p:stCondLst>
                                            <p:cond delay="0"/>
                                          </p:stCondLst>
                                        </p:cTn>
                                        <p:tgtEl>
                                          <p:spTgt spid="7"/>
                                        </p:tgtEl>
                                        <p:attrNameLst>
                                          <p:attrName>style.visibility</p:attrName>
                                        </p:attrNameLst>
                                      </p:cBhvr>
                                      <p:to>
                                        <p:strVal val="visible"/>
                                      </p:to>
                                    </p:set>
                                  </p:childTnLst>
                                </p:cTn>
                              </p:par>
                            </p:childTnLst>
                          </p:cTn>
                        </p:par>
                      </p:childTnLst>
                    </p:cTn>
                  </p:par>
                  <p:par>
                    <p:cTn id="70" fill="hold">
                      <p:stCondLst>
                        <p:cond delay="indefinite"/>
                      </p:stCondLst>
                      <p:childTnLst>
                        <p:par>
                          <p:cTn id="71" fill="hold">
                            <p:stCondLst>
                              <p:cond delay="0"/>
                            </p:stCondLst>
                            <p:childTnLst>
                              <p:par>
                                <p:cTn id="72" presetID="10" presetClass="entr" presetSubtype="0" fill="hold" grpId="0" nodeType="clickEffect">
                                  <p:stCondLst>
                                    <p:cond delay="0"/>
                                  </p:stCondLst>
                                  <p:childTnLst>
                                    <p:set>
                                      <p:cBhvr>
                                        <p:cTn id="73" dur="1" fill="hold">
                                          <p:stCondLst>
                                            <p:cond delay="0"/>
                                          </p:stCondLst>
                                        </p:cTn>
                                        <p:tgtEl>
                                          <p:spTgt spid="23"/>
                                        </p:tgtEl>
                                        <p:attrNameLst>
                                          <p:attrName>style.visibility</p:attrName>
                                        </p:attrNameLst>
                                      </p:cBhvr>
                                      <p:to>
                                        <p:strVal val="visible"/>
                                      </p:to>
                                    </p:set>
                                    <p:animEffect transition="in" filter="fade">
                                      <p:cBhvr>
                                        <p:cTn id="74" dur="500"/>
                                        <p:tgtEl>
                                          <p:spTgt spid="23"/>
                                        </p:tgtEl>
                                      </p:cBhvr>
                                    </p:animEffect>
                                  </p:childTnLst>
                                </p:cTn>
                              </p:par>
                              <p:par>
                                <p:cTn id="75" presetID="10" presetClass="entr" presetSubtype="0" fill="hold" nodeType="withEffect">
                                  <p:stCondLst>
                                    <p:cond delay="0"/>
                                  </p:stCondLst>
                                  <p:childTnLst>
                                    <p:set>
                                      <p:cBhvr>
                                        <p:cTn id="76" dur="1" fill="hold">
                                          <p:stCondLst>
                                            <p:cond delay="0"/>
                                          </p:stCondLst>
                                        </p:cTn>
                                        <p:tgtEl>
                                          <p:spTgt spid="20"/>
                                        </p:tgtEl>
                                        <p:attrNameLst>
                                          <p:attrName>style.visibility</p:attrName>
                                        </p:attrNameLst>
                                      </p:cBhvr>
                                      <p:to>
                                        <p:strVal val="visible"/>
                                      </p:to>
                                    </p:set>
                                    <p:animEffect transition="in" filter="fade">
                                      <p:cBhvr>
                                        <p:cTn id="77" dur="500"/>
                                        <p:tgtEl>
                                          <p:spTgt spid="20"/>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24"/>
                                        </p:tgtEl>
                                        <p:attrNameLst>
                                          <p:attrName>style.visibility</p:attrName>
                                        </p:attrNameLst>
                                      </p:cBhvr>
                                      <p:to>
                                        <p:strVal val="visible"/>
                                      </p:to>
                                    </p:set>
                                    <p:animEffect transition="in" filter="fade">
                                      <p:cBhvr>
                                        <p:cTn id="80" dur="500"/>
                                        <p:tgtEl>
                                          <p:spTgt spid="24"/>
                                        </p:tgtEl>
                                      </p:cBhvr>
                                    </p:animEffect>
                                  </p:childTnLst>
                                </p:cTn>
                              </p:par>
                            </p:childTnLst>
                          </p:cTn>
                        </p:par>
                      </p:childTnLst>
                    </p:cTn>
                  </p:par>
                  <p:par>
                    <p:cTn id="81" fill="hold">
                      <p:stCondLst>
                        <p:cond delay="indefinite"/>
                      </p:stCondLst>
                      <p:childTnLst>
                        <p:par>
                          <p:cTn id="82" fill="hold">
                            <p:stCondLst>
                              <p:cond delay="0"/>
                            </p:stCondLst>
                            <p:childTnLst>
                              <p:par>
                                <p:cTn id="83" presetID="1" presetClass="entr" presetSubtype="0" fill="hold" nodeType="clickEffect">
                                  <p:stCondLst>
                                    <p:cond delay="0"/>
                                  </p:stCondLst>
                                  <p:childTnLst>
                                    <p:set>
                                      <p:cBhvr>
                                        <p:cTn id="84" dur="1" fill="hold">
                                          <p:stCondLst>
                                            <p:cond delay="0"/>
                                          </p:stCondLst>
                                        </p:cTn>
                                        <p:tgtEl>
                                          <p:spTgt spid="11"/>
                                        </p:tgtEl>
                                        <p:attrNameLst>
                                          <p:attrName>style.visibility</p:attrName>
                                        </p:attrNameLst>
                                      </p:cBhvr>
                                      <p:to>
                                        <p:strVal val="visible"/>
                                      </p:to>
                                    </p:set>
                                  </p:childTnLst>
                                </p:cTn>
                              </p:par>
                            </p:childTnLst>
                          </p:cTn>
                        </p:par>
                      </p:childTnLst>
                    </p:cTn>
                  </p:par>
                  <p:par>
                    <p:cTn id="85" fill="hold">
                      <p:stCondLst>
                        <p:cond delay="indefinite"/>
                      </p:stCondLst>
                      <p:childTnLst>
                        <p:par>
                          <p:cTn id="86" fill="hold">
                            <p:stCondLst>
                              <p:cond delay="0"/>
                            </p:stCondLst>
                            <p:childTnLst>
                              <p:par>
                                <p:cTn id="87" presetID="1" presetClass="entr" presetSubtype="0" fill="hold" nodeType="clickEffect">
                                  <p:stCondLst>
                                    <p:cond delay="0"/>
                                  </p:stCondLst>
                                  <p:childTnLst>
                                    <p:set>
                                      <p:cBhvr>
                                        <p:cTn id="88" dur="1" fill="hold">
                                          <p:stCondLst>
                                            <p:cond delay="0"/>
                                          </p:stCondLst>
                                        </p:cTn>
                                        <p:tgtEl>
                                          <p:spTgt spid="12"/>
                                        </p:tgtEl>
                                        <p:attrNameLst>
                                          <p:attrName>style.visibility</p:attrName>
                                        </p:attrNameLst>
                                      </p:cBhvr>
                                      <p:to>
                                        <p:strVal val="visible"/>
                                      </p:to>
                                    </p:set>
                                  </p:childTnLst>
                                </p:cTn>
                              </p:par>
                            </p:childTnLst>
                          </p:cTn>
                        </p:par>
                      </p:childTnLst>
                    </p:cTn>
                  </p:par>
                  <p:par>
                    <p:cTn id="89" fill="hold">
                      <p:stCondLst>
                        <p:cond delay="indefinite"/>
                      </p:stCondLst>
                      <p:childTnLst>
                        <p:par>
                          <p:cTn id="90" fill="hold">
                            <p:stCondLst>
                              <p:cond delay="0"/>
                            </p:stCondLst>
                            <p:childTnLst>
                              <p:par>
                                <p:cTn id="91" presetID="1" presetClass="entr" presetSubtype="0" fill="hold" nodeType="clickEffect">
                                  <p:stCondLst>
                                    <p:cond delay="0"/>
                                  </p:stCondLst>
                                  <p:childTnLst>
                                    <p:set>
                                      <p:cBhvr>
                                        <p:cTn id="92" dur="1" fill="hold">
                                          <p:stCondLst>
                                            <p:cond delay="0"/>
                                          </p:stCondLst>
                                        </p:cTn>
                                        <p:tgtEl>
                                          <p:spTgt spid="38"/>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ntr" presetSubtype="0" fill="hold" nodeType="clickEffect">
                                  <p:stCondLst>
                                    <p:cond delay="0"/>
                                  </p:stCondLst>
                                  <p:childTnLst>
                                    <p:set>
                                      <p:cBhvr>
                                        <p:cTn id="96" dur="1" fill="hold">
                                          <p:stCondLst>
                                            <p:cond delay="0"/>
                                          </p:stCondLst>
                                        </p:cTn>
                                        <p:tgtEl>
                                          <p:spTgt spid="37"/>
                                        </p:tgtEl>
                                        <p:attrNameLst>
                                          <p:attrName>style.visibility</p:attrName>
                                        </p:attrNameLst>
                                      </p:cBhvr>
                                      <p:to>
                                        <p:strVal val="visible"/>
                                      </p:to>
                                    </p:set>
                                  </p:childTnLst>
                                </p:cTn>
                              </p:par>
                            </p:childTnLst>
                          </p:cTn>
                        </p:par>
                      </p:childTnLst>
                    </p:cTn>
                  </p:par>
                  <p:par>
                    <p:cTn id="97" fill="hold">
                      <p:stCondLst>
                        <p:cond delay="indefinite"/>
                      </p:stCondLst>
                      <p:childTnLst>
                        <p:par>
                          <p:cTn id="98" fill="hold">
                            <p:stCondLst>
                              <p:cond delay="0"/>
                            </p:stCondLst>
                            <p:childTnLst>
                              <p:par>
                                <p:cTn id="99" presetID="1" presetClass="entr" presetSubtype="0" fill="hold" nodeType="clickEffect">
                                  <p:stCondLst>
                                    <p:cond delay="0"/>
                                  </p:stCondLst>
                                  <p:childTnLst>
                                    <p:set>
                                      <p:cBhvr>
                                        <p:cTn id="100" dur="1" fill="hold">
                                          <p:stCondLst>
                                            <p:cond delay="0"/>
                                          </p:stCondLst>
                                        </p:cTn>
                                        <p:tgtEl>
                                          <p:spTgt spid="35"/>
                                        </p:tgtEl>
                                        <p:attrNameLst>
                                          <p:attrName>style.visibility</p:attrName>
                                        </p:attrNameLst>
                                      </p:cBhvr>
                                      <p:to>
                                        <p:strVal val="visible"/>
                                      </p:to>
                                    </p:set>
                                  </p:childTnLst>
                                </p:cTn>
                              </p:par>
                            </p:childTnLst>
                          </p:cTn>
                        </p:par>
                      </p:childTnLst>
                    </p:cTn>
                  </p:par>
                  <p:par>
                    <p:cTn id="101" fill="hold">
                      <p:stCondLst>
                        <p:cond delay="indefinite"/>
                      </p:stCondLst>
                      <p:childTnLst>
                        <p:par>
                          <p:cTn id="102" fill="hold">
                            <p:stCondLst>
                              <p:cond delay="0"/>
                            </p:stCondLst>
                            <p:childTnLst>
                              <p:par>
                                <p:cTn id="103" presetID="1" presetClass="entr" presetSubtype="0" fill="hold" nodeType="clickEffect">
                                  <p:stCondLst>
                                    <p:cond delay="0"/>
                                  </p:stCondLst>
                                  <p:childTnLst>
                                    <p:set>
                                      <p:cBhvr>
                                        <p:cTn id="104" dur="1" fill="hold">
                                          <p:stCondLst>
                                            <p:cond delay="0"/>
                                          </p:stCondLst>
                                        </p:cTn>
                                        <p:tgtEl>
                                          <p:spTgt spid="32"/>
                                        </p:tgtEl>
                                        <p:attrNameLst>
                                          <p:attrName>style.visibility</p:attrName>
                                        </p:attrNameLst>
                                      </p:cBhvr>
                                      <p:to>
                                        <p:strVal val="visible"/>
                                      </p:to>
                                    </p:set>
                                  </p:childTnLst>
                                </p:cTn>
                              </p:par>
                            </p:childTnLst>
                          </p:cTn>
                        </p:par>
                      </p:childTnLst>
                    </p:cTn>
                  </p:par>
                  <p:par>
                    <p:cTn id="105" fill="hold">
                      <p:stCondLst>
                        <p:cond delay="indefinite"/>
                      </p:stCondLst>
                      <p:childTnLst>
                        <p:par>
                          <p:cTn id="106" fill="hold">
                            <p:stCondLst>
                              <p:cond delay="0"/>
                            </p:stCondLst>
                            <p:childTnLst>
                              <p:par>
                                <p:cTn id="107" presetID="1" presetClass="entr" presetSubtype="0" fill="hold" nodeType="clickEffect">
                                  <p:stCondLst>
                                    <p:cond delay="0"/>
                                  </p:stCondLst>
                                  <p:childTnLst>
                                    <p:set>
                                      <p:cBhvr>
                                        <p:cTn id="108" dur="1" fill="hold">
                                          <p:stCondLst>
                                            <p:cond delay="0"/>
                                          </p:stCondLst>
                                        </p:cTn>
                                        <p:tgtEl>
                                          <p:spTgt spid="33"/>
                                        </p:tgtEl>
                                        <p:attrNameLst>
                                          <p:attrName>style.visibility</p:attrName>
                                        </p:attrNameLst>
                                      </p:cBhvr>
                                      <p:to>
                                        <p:strVal val="visible"/>
                                      </p:to>
                                    </p:set>
                                  </p:childTnLst>
                                </p:cTn>
                              </p:par>
                            </p:childTnLst>
                          </p:cTn>
                        </p:par>
                      </p:childTnLst>
                    </p:cTn>
                  </p:par>
                  <p:par>
                    <p:cTn id="109" fill="hold">
                      <p:stCondLst>
                        <p:cond delay="indefinite"/>
                      </p:stCondLst>
                      <p:childTnLst>
                        <p:par>
                          <p:cTn id="110" fill="hold">
                            <p:stCondLst>
                              <p:cond delay="0"/>
                            </p:stCondLst>
                            <p:childTnLst>
                              <p:par>
                                <p:cTn id="111" presetID="1" presetClass="entr" presetSubtype="0" fill="hold" nodeType="clickEffect">
                                  <p:stCondLst>
                                    <p:cond delay="0"/>
                                  </p:stCondLst>
                                  <p:childTnLst>
                                    <p:set>
                                      <p:cBhvr>
                                        <p:cTn id="112" dur="1" fill="hold">
                                          <p:stCondLst>
                                            <p:cond delay="0"/>
                                          </p:stCondLst>
                                        </p:cTn>
                                        <p:tgtEl>
                                          <p:spTgt spid="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Graphic spid="7" grpId="0">
        <p:bldAsOne/>
      </p:bldGraphic>
      <p:bldP spid="21" grpId="0" animBg="1"/>
      <p:bldP spid="5" grpId="0" animBg="1"/>
      <p:bldP spid="6" grpId="0" animBg="1"/>
      <p:bldP spid="8" grpId="0" animBg="1"/>
      <p:bldP spid="9" grpId="0" animBg="1"/>
      <p:bldGraphic spid="13" grpId="0">
        <p:bldAsOne/>
      </p:bldGraphic>
      <p:bldP spid="22" grpId="0"/>
      <p:bldP spid="24" grpId="0"/>
    </p:bldLst>
  </p:timing>
</p:sld>
</file>

<file path=ppt/theme/theme1.xml><?xml version="1.0" encoding="utf-8"?>
<a:theme xmlns:a="http://schemas.openxmlformats.org/drawingml/2006/main" name="HDOfficeLightV0">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ビュー">
  <a:themeElements>
    <a:clrScheme name="青緑">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ビュー">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ビュー">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otalTime>739</TotalTime>
  <Words>1185</Words>
  <Application>Microsoft Office PowerPoint</Application>
  <PresentationFormat>ワイド画面</PresentationFormat>
  <Paragraphs>565</Paragraphs>
  <Slides>16</Slides>
  <Notes>10</Notes>
  <HiddenSlides>0</HiddenSlides>
  <MMClips>0</MMClips>
  <ScaleCrop>false</ScaleCrop>
  <HeadingPairs>
    <vt:vector size="6" baseType="variant">
      <vt:variant>
        <vt:lpstr>使用されているフォント</vt:lpstr>
      </vt:variant>
      <vt:variant>
        <vt:i4>7</vt:i4>
      </vt:variant>
      <vt:variant>
        <vt:lpstr>テーマ</vt:lpstr>
      </vt:variant>
      <vt:variant>
        <vt:i4>2</vt:i4>
      </vt:variant>
      <vt:variant>
        <vt:lpstr>スライド タイトル</vt:lpstr>
      </vt:variant>
      <vt:variant>
        <vt:i4>16</vt:i4>
      </vt:variant>
    </vt:vector>
  </HeadingPairs>
  <TitlesOfParts>
    <vt:vector size="25" baseType="lpstr">
      <vt:lpstr>ＭＳ ゴシック</vt:lpstr>
      <vt:lpstr>游ゴシック</vt:lpstr>
      <vt:lpstr>Arial</vt:lpstr>
      <vt:lpstr>Calibri</vt:lpstr>
      <vt:lpstr>Calibri Light</vt:lpstr>
      <vt:lpstr>Century Schoolbook</vt:lpstr>
      <vt:lpstr>Wingdings 2</vt:lpstr>
      <vt:lpstr>HDOfficeLightV0</vt:lpstr>
      <vt:lpstr>ビュー</vt:lpstr>
      <vt:lpstr>インターン試用課題</vt:lpstr>
      <vt:lpstr>アウトライン</vt:lpstr>
      <vt:lpstr>１．課題テーマ</vt:lpstr>
      <vt:lpstr>２．検収条件</vt:lpstr>
      <vt:lpstr>２．検収条件</vt:lpstr>
      <vt:lpstr>２．検収条件</vt:lpstr>
      <vt:lpstr>３．分析</vt:lpstr>
      <vt:lpstr>３．分析</vt:lpstr>
      <vt:lpstr>PowerPoint プレゼンテーション</vt:lpstr>
      <vt:lpstr>３．分析</vt:lpstr>
      <vt:lpstr>３．分析</vt:lpstr>
      <vt:lpstr>３．分析</vt:lpstr>
      <vt:lpstr>３．分析</vt:lpstr>
      <vt:lpstr>３．結果</vt:lpstr>
      <vt:lpstr>３．結果</vt:lpstr>
      <vt:lpstr>５．</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インターン試用課題</dc:title>
  <dc:creator>その２ 統計スタッフ</dc:creator>
  <cp:lastModifiedBy>その２ 統計スタッフ</cp:lastModifiedBy>
  <cp:revision>77</cp:revision>
  <dcterms:created xsi:type="dcterms:W3CDTF">2019-08-26T01:43:42Z</dcterms:created>
  <dcterms:modified xsi:type="dcterms:W3CDTF">2019-08-27T09:22:39Z</dcterms:modified>
</cp:coreProperties>
</file>